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8"/>
  </p:notesMasterIdLst>
  <p:handoutMasterIdLst>
    <p:handoutMasterId r:id="rId109"/>
  </p:handoutMasterIdLst>
  <p:sldIdLst>
    <p:sldId id="256" r:id="rId2"/>
    <p:sldId id="445" r:id="rId3"/>
    <p:sldId id="277" r:id="rId4"/>
    <p:sldId id="497" r:id="rId5"/>
    <p:sldId id="496" r:id="rId6"/>
    <p:sldId id="273" r:id="rId7"/>
    <p:sldId id="347" r:id="rId8"/>
    <p:sldId id="358" r:id="rId9"/>
    <p:sldId id="359" r:id="rId10"/>
    <p:sldId id="360" r:id="rId11"/>
    <p:sldId id="460" r:id="rId12"/>
    <p:sldId id="461" r:id="rId13"/>
    <p:sldId id="462" r:id="rId14"/>
    <p:sldId id="463" r:id="rId15"/>
    <p:sldId id="464" r:id="rId16"/>
    <p:sldId id="465" r:id="rId17"/>
    <p:sldId id="466" r:id="rId18"/>
    <p:sldId id="467" r:id="rId19"/>
    <p:sldId id="468" r:id="rId20"/>
    <p:sldId id="469" r:id="rId21"/>
    <p:sldId id="470" r:id="rId22"/>
    <p:sldId id="471" r:id="rId23"/>
    <p:sldId id="472" r:id="rId24"/>
    <p:sldId id="387" r:id="rId25"/>
    <p:sldId id="368" r:id="rId26"/>
    <p:sldId id="369" r:id="rId27"/>
    <p:sldId id="371" r:id="rId28"/>
    <p:sldId id="372" r:id="rId29"/>
    <p:sldId id="373"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406" r:id="rId50"/>
    <p:sldId id="394" r:id="rId51"/>
    <p:sldId id="396" r:id="rId52"/>
    <p:sldId id="397" r:id="rId53"/>
    <p:sldId id="399" r:id="rId54"/>
    <p:sldId id="407" r:id="rId55"/>
    <p:sldId id="410" r:id="rId56"/>
    <p:sldId id="411" r:id="rId57"/>
    <p:sldId id="412" r:id="rId58"/>
    <p:sldId id="413" r:id="rId59"/>
    <p:sldId id="414" r:id="rId60"/>
    <p:sldId id="415" r:id="rId61"/>
    <p:sldId id="416" r:id="rId62"/>
    <p:sldId id="417" r:id="rId63"/>
    <p:sldId id="418" r:id="rId64"/>
    <p:sldId id="419" r:id="rId65"/>
    <p:sldId id="420" r:id="rId66"/>
    <p:sldId id="400" r:id="rId67"/>
    <p:sldId id="401" r:id="rId68"/>
    <p:sldId id="421" r:id="rId69"/>
    <p:sldId id="402" r:id="rId70"/>
    <p:sldId id="422" r:id="rId71"/>
    <p:sldId id="403" r:id="rId72"/>
    <p:sldId id="404" r:id="rId73"/>
    <p:sldId id="405" r:id="rId74"/>
    <p:sldId id="437" r:id="rId75"/>
    <p:sldId id="423" r:id="rId76"/>
    <p:sldId id="424" r:id="rId77"/>
    <p:sldId id="425" r:id="rId78"/>
    <p:sldId id="438" r:id="rId79"/>
    <p:sldId id="426" r:id="rId80"/>
    <p:sldId id="427" r:id="rId81"/>
    <p:sldId id="429" r:id="rId82"/>
    <p:sldId id="430" r:id="rId83"/>
    <p:sldId id="439" r:id="rId84"/>
    <p:sldId id="431" r:id="rId85"/>
    <p:sldId id="432" r:id="rId86"/>
    <p:sldId id="433" r:id="rId87"/>
    <p:sldId id="440" r:id="rId88"/>
    <p:sldId id="434" r:id="rId89"/>
    <p:sldId id="443" r:id="rId90"/>
    <p:sldId id="435" r:id="rId91"/>
    <p:sldId id="441" r:id="rId92"/>
    <p:sldId id="442" r:id="rId93"/>
    <p:sldId id="444" r:id="rId94"/>
    <p:sldId id="473" r:id="rId95"/>
    <p:sldId id="474" r:id="rId96"/>
    <p:sldId id="475" r:id="rId97"/>
    <p:sldId id="476" r:id="rId98"/>
    <p:sldId id="477" r:id="rId99"/>
    <p:sldId id="478" r:id="rId100"/>
    <p:sldId id="479" r:id="rId101"/>
    <p:sldId id="459" r:id="rId102"/>
    <p:sldId id="452" r:id="rId103"/>
    <p:sldId id="453" r:id="rId104"/>
    <p:sldId id="454" r:id="rId105"/>
    <p:sldId id="455" r:id="rId106"/>
    <p:sldId id="495" r:id="rId10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445"/>
            <p14:sldId id="277"/>
            <p14:sldId id="497"/>
            <p14:sldId id="496"/>
            <p14:sldId id="273"/>
            <p14:sldId id="347"/>
            <p14:sldId id="358"/>
            <p14:sldId id="359"/>
            <p14:sldId id="360"/>
            <p14:sldId id="460"/>
            <p14:sldId id="461"/>
            <p14:sldId id="462"/>
            <p14:sldId id="463"/>
            <p14:sldId id="464"/>
            <p14:sldId id="465"/>
            <p14:sldId id="466"/>
            <p14:sldId id="467"/>
            <p14:sldId id="468"/>
            <p14:sldId id="469"/>
            <p14:sldId id="470"/>
            <p14:sldId id="471"/>
            <p14:sldId id="472"/>
            <p14:sldId id="387"/>
            <p14:sldId id="368"/>
            <p14:sldId id="369"/>
            <p14:sldId id="371"/>
            <p14:sldId id="372"/>
            <p14:sldId id="373"/>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406"/>
            <p14:sldId id="394"/>
            <p14:sldId id="396"/>
            <p14:sldId id="397"/>
            <p14:sldId id="399"/>
            <p14:sldId id="407"/>
            <p14:sldId id="410"/>
            <p14:sldId id="411"/>
            <p14:sldId id="412"/>
            <p14:sldId id="413"/>
            <p14:sldId id="414"/>
            <p14:sldId id="415"/>
            <p14:sldId id="416"/>
            <p14:sldId id="417"/>
            <p14:sldId id="418"/>
            <p14:sldId id="419"/>
            <p14:sldId id="420"/>
            <p14:sldId id="400"/>
            <p14:sldId id="401"/>
            <p14:sldId id="421"/>
            <p14:sldId id="402"/>
            <p14:sldId id="422"/>
            <p14:sldId id="403"/>
            <p14:sldId id="404"/>
            <p14:sldId id="405"/>
            <p14:sldId id="437"/>
            <p14:sldId id="423"/>
            <p14:sldId id="424"/>
            <p14:sldId id="425"/>
            <p14:sldId id="438"/>
            <p14:sldId id="426"/>
            <p14:sldId id="427"/>
            <p14:sldId id="429"/>
            <p14:sldId id="430"/>
            <p14:sldId id="439"/>
            <p14:sldId id="431"/>
            <p14:sldId id="432"/>
            <p14:sldId id="433"/>
            <p14:sldId id="440"/>
            <p14:sldId id="434"/>
            <p14:sldId id="443"/>
            <p14:sldId id="435"/>
            <p14:sldId id="441"/>
            <p14:sldId id="442"/>
            <p14:sldId id="444"/>
            <p14:sldId id="473"/>
            <p14:sldId id="474"/>
            <p14:sldId id="475"/>
            <p14:sldId id="476"/>
            <p14:sldId id="477"/>
            <p14:sldId id="478"/>
            <p14:sldId id="479"/>
            <p14:sldId id="459"/>
            <p14:sldId id="452"/>
            <p14:sldId id="453"/>
            <p14:sldId id="454"/>
            <p14:sldId id="455"/>
            <p14:sldId id="4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2384" autoAdjust="0"/>
  </p:normalViewPr>
  <p:slideViewPr>
    <p:cSldViewPr>
      <p:cViewPr varScale="1">
        <p:scale>
          <a:sx n="102" d="100"/>
          <a:sy n="102" d="100"/>
        </p:scale>
        <p:origin x="138" y="3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ommentAuthors" Target="commentAuthors.xml"/><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2021-05-03</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득근득근</a:t>
            </a:r>
            <a:endParaRPr lang="ko-KR" altLang="en-US" dirty="0"/>
          </a:p>
        </p:txBody>
      </p:sp>
      <p:sp>
        <p:nvSpPr>
          <p:cNvPr id="3" name="텍스트 개체 틀 2"/>
          <p:cNvSpPr>
            <a:spLocks noGrp="1"/>
          </p:cNvSpPr>
          <p:nvPr>
            <p:ph type="body" sz="quarter" idx="10"/>
          </p:nvPr>
        </p:nvSpPr>
        <p:spPr/>
        <p:txBody>
          <a:bodyPr/>
          <a:lstStyle/>
          <a:p>
            <a:r>
              <a:rPr lang="en-US" altLang="ko-KR" dirty="0">
                <a:solidFill>
                  <a:schemeClr val="tx1"/>
                </a:solidFill>
              </a:rPr>
              <a:t>0.0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a:solidFill>
                  <a:schemeClr val="tx1"/>
                </a:solidFill>
              </a:rPr>
              <a:t>2021.04.30</a:t>
            </a:r>
          </a:p>
        </p:txBody>
      </p:sp>
      <p:sp>
        <p:nvSpPr>
          <p:cNvPr id="5" name="텍스트 개체 틀 4"/>
          <p:cNvSpPr>
            <a:spLocks noGrp="1"/>
          </p:cNvSpPr>
          <p:nvPr>
            <p:ph type="body" sz="quarter" idx="12"/>
          </p:nvPr>
        </p:nvSpPr>
        <p:spPr/>
        <p:txBody>
          <a:bodyPr/>
          <a:lstStyle/>
          <a:p>
            <a:r>
              <a:rPr lang="ko-KR" altLang="en-US" dirty="0">
                <a:solidFill>
                  <a:schemeClr val="tx1"/>
                </a:solidFill>
              </a:rPr>
              <a:t>방준호</a:t>
            </a: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04492"/>
            <a:ext cx="9001000" cy="4556756"/>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a:t>메인 페이지</a:t>
            </a:r>
          </a:p>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메인 페이지의 네번째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pic>
        <p:nvPicPr>
          <p:cNvPr id="9" name="그림 8">
            <a:extLst>
              <a:ext uri="{FF2B5EF4-FFF2-40B4-BE49-F238E27FC236}">
                <a16:creationId xmlns:a16="http://schemas.microsoft.com/office/drawing/2014/main" id="{C5B1B4F1-4247-48F6-AE09-C3539074F778}"/>
              </a:ext>
            </a:extLst>
          </p:cNvPr>
          <p:cNvPicPr>
            <a:picLocks noChangeAspect="1"/>
          </p:cNvPicPr>
          <p:nvPr/>
        </p:nvPicPr>
        <p:blipFill>
          <a:blip r:embed="rId2"/>
          <a:stretch>
            <a:fillRect/>
          </a:stretch>
        </p:blipFill>
        <p:spPr>
          <a:xfrm>
            <a:off x="285240" y="1105911"/>
            <a:ext cx="8169081" cy="4122833"/>
          </a:xfrm>
          <a:prstGeom prst="rect">
            <a:avLst/>
          </a:prstGeom>
        </p:spPr>
      </p:pic>
    </p:spTree>
    <p:extLst>
      <p:ext uri="{BB962C8B-B14F-4D97-AF65-F5344CB8AC3E}">
        <p14:creationId xmlns:p14="http://schemas.microsoft.com/office/powerpoint/2010/main" val="1161222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142</a:t>
            </a:r>
          </a:p>
        </p:txBody>
      </p:sp>
      <p:pic>
        <p:nvPicPr>
          <p:cNvPr id="2" name="그림 1"/>
          <p:cNvPicPr>
            <a:picLocks noChangeAspect="1"/>
          </p:cNvPicPr>
          <p:nvPr/>
        </p:nvPicPr>
        <p:blipFill rotWithShape="1">
          <a:blip r:embed="rId2"/>
          <a:stretch>
            <a:fillRect/>
          </a:stretch>
        </p:blipFill>
        <p:spPr>
          <a:xfrm>
            <a:off x="1343472" y="862544"/>
            <a:ext cx="6251731" cy="5662800"/>
          </a:xfrm>
          <a:prstGeom prst="rect">
            <a:avLst/>
          </a:prstGeom>
        </p:spPr>
      </p:pic>
      <p:sp>
        <p:nvSpPr>
          <p:cNvPr id="10" name="타원 13"/>
          <p:cNvSpPr/>
          <p:nvPr/>
        </p:nvSpPr>
        <p:spPr>
          <a:xfrm>
            <a:off x="2847196" y="28035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1" name="타원 8"/>
          <p:cNvSpPr/>
          <p:nvPr/>
        </p:nvSpPr>
        <p:spPr>
          <a:xfrm>
            <a:off x="2847195" y="383840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3" name="타원 11"/>
          <p:cNvSpPr/>
          <p:nvPr/>
        </p:nvSpPr>
        <p:spPr>
          <a:xfrm>
            <a:off x="2847195" y="59954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4" name="타원 14"/>
          <p:cNvSpPr/>
          <p:nvPr/>
        </p:nvSpPr>
        <p:spPr>
          <a:xfrm>
            <a:off x="5949289" y="59954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graphicFrame>
        <p:nvGraphicFramePr>
          <p:cNvPr id="17" name="표 16">
            <a:extLst>
              <a:ext uri="{FF2B5EF4-FFF2-40B4-BE49-F238E27FC236}">
                <a16:creationId xmlns:a16="http://schemas.microsoft.com/office/drawing/2014/main" id="{738904D7-DF12-4CA2-90AB-70D7FA062C14}"/>
              </a:ext>
            </a:extLst>
          </p:cNvPr>
          <p:cNvGraphicFramePr>
            <a:graphicFrameLocks noGrp="1"/>
          </p:cNvGraphicFramePr>
          <p:nvPr/>
        </p:nvGraphicFramePr>
        <p:xfrm>
          <a:off x="8698867" y="46721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게시물의 제목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내용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첨부파일 삭제 및 변경이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수정할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수정할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수정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bl>
          </a:graphicData>
        </a:graphic>
      </p:graphicFrame>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신고 게시판</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신고를 할 수 있는 게시판 페이지입니다</a:t>
            </a:r>
            <a:r>
              <a:rPr lang="en-US" altLang="ko-KR" dirty="0"/>
              <a:t>.</a:t>
            </a:r>
            <a:endParaRPr lang="ko-KR" altLang="en-US" dirty="0"/>
          </a:p>
        </p:txBody>
      </p:sp>
    </p:spTree>
    <p:extLst>
      <p:ext uri="{BB962C8B-B14F-4D97-AF65-F5344CB8AC3E}">
        <p14:creationId xmlns:p14="http://schemas.microsoft.com/office/powerpoint/2010/main" val="28204228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QA.jsp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신고를 하기 위한 게시판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a:t>
                      </a:r>
                      <a:r>
                        <a:rPr lang="ko-KR" altLang="en-US" sz="800" b="0" baseline="0" dirty="0">
                          <a:latin typeface="+mn-ea"/>
                          <a:ea typeface="+mn-ea"/>
                        </a:rPr>
                        <a:t> 작성하기 페이지로 이동 합니다</a:t>
                      </a:r>
                      <a:r>
                        <a:rPr lang="en-US" altLang="ko-KR" sz="800" b="0" baseline="0" dirty="0">
                          <a:latin typeface="+mn-ea"/>
                          <a:ea typeface="+mn-ea"/>
                        </a:rPr>
                        <a:t>(Page145</a:t>
                      </a:r>
                      <a:r>
                        <a:rPr lang="ko-KR" altLang="en-US" sz="800" b="0" baseline="0" dirty="0">
                          <a:latin typeface="+mn-ea"/>
                          <a:ea typeface="+mn-ea"/>
                        </a:rPr>
                        <a:t> 참조</a:t>
                      </a:r>
                      <a:r>
                        <a:rPr lang="en-US" altLang="ko-KR" sz="800" b="0" baseline="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신고 게시판 상세보기로 이동 합니다</a:t>
                      </a:r>
                      <a:r>
                        <a:rPr kumimoji="1" lang="en-US" altLang="ko-KR" sz="800" dirty="0">
                          <a:solidFill>
                            <a:schemeClr val="tx1"/>
                          </a:solidFill>
                          <a:latin typeface="+mn-ea"/>
                        </a:rPr>
                        <a:t>(Page146</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 게시판 다음페이지로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10" y="908720"/>
            <a:ext cx="7797709" cy="432048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5015880" y="18448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2663571"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3575720" y="50851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4260278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상세보기를 위한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관리자 수정 페이지로 이동 합니다</a:t>
                      </a:r>
                      <a:r>
                        <a:rPr lang="en-US" altLang="ko-KR" sz="800" b="0" dirty="0">
                          <a:latin typeface="+mn-ea"/>
                          <a:ea typeface="+mn-ea"/>
                        </a:rPr>
                        <a:t>(Page95</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794318972"/>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수정 페이지로 이동 합니다</a:t>
                      </a:r>
                      <a:r>
                        <a:rPr lang="en-US" altLang="ko-KR" sz="800" b="0" dirty="0">
                          <a:latin typeface="+mn-ea"/>
                          <a:ea typeface="+mn-ea"/>
                        </a:rPr>
                        <a:t>(Page147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삭제 후</a:t>
                      </a:r>
                      <a:r>
                        <a:rPr kumimoji="1" lang="ko-KR" altLang="en-US" sz="800" baseline="0" dirty="0">
                          <a:solidFill>
                            <a:schemeClr val="tx1"/>
                          </a:solidFill>
                          <a:latin typeface="+mn-ea"/>
                        </a:rPr>
                        <a:t> 신고 게시판으로 이동 합니다</a:t>
                      </a:r>
                      <a:r>
                        <a:rPr kumimoji="1" lang="en-US" altLang="ko-KR" sz="800" baseline="0" dirty="0">
                          <a:solidFill>
                            <a:schemeClr val="tx1"/>
                          </a:solidFill>
                          <a:latin typeface="+mn-ea"/>
                        </a:rPr>
                        <a:t>(Page144</a:t>
                      </a:r>
                      <a:r>
                        <a:rPr kumimoji="1" lang="ko-KR" altLang="en-US" sz="800" baseline="0" dirty="0">
                          <a:solidFill>
                            <a:schemeClr val="tx1"/>
                          </a:solidFill>
                          <a:latin typeface="+mn-ea"/>
                        </a:rPr>
                        <a:t> 참조</a:t>
                      </a:r>
                      <a:r>
                        <a:rPr kumimoji="1" lang="en-US" altLang="ko-KR" sz="800" baseline="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89" y="90872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4583832"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5160865"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4871864"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pic>
        <p:nvPicPr>
          <p:cNvPr id="13" name="그림 12">
            <a:extLst>
              <a:ext uri="{FF2B5EF4-FFF2-40B4-BE49-F238E27FC236}">
                <a16:creationId xmlns:a16="http://schemas.microsoft.com/office/drawing/2014/main" id="{25DA9568-CA38-4976-95EE-F3BF39EF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263" y="2285708"/>
            <a:ext cx="321089" cy="171247"/>
          </a:xfrm>
          <a:prstGeom prst="rect">
            <a:avLst/>
          </a:prstGeom>
        </p:spPr>
      </p:pic>
      <p:sp>
        <p:nvSpPr>
          <p:cNvPr id="14" name="타원 13">
            <a:extLst>
              <a:ext uri="{FF2B5EF4-FFF2-40B4-BE49-F238E27FC236}">
                <a16:creationId xmlns:a16="http://schemas.microsoft.com/office/drawing/2014/main" id="{AE11CD59-F657-4C6C-8005-E701987E13FA}"/>
              </a:ext>
            </a:extLst>
          </p:cNvPr>
          <p:cNvSpPr/>
          <p:nvPr/>
        </p:nvSpPr>
        <p:spPr>
          <a:xfrm>
            <a:off x="4284253" y="208084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1753178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게시판을 작성하기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파일 첨부 추가되는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파일 첨부 삭제되는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사진을 첨부</a:t>
                      </a:r>
                      <a:r>
                        <a:rPr lang="en-US" altLang="ko-KR" sz="800" b="0" dirty="0">
                          <a:latin typeface="+mn-ea"/>
                          <a:ea typeface="+mn-ea"/>
                        </a:rPr>
                        <a:t>, </a:t>
                      </a:r>
                      <a:r>
                        <a:rPr lang="ko-KR" altLang="en-US" sz="800" b="0" dirty="0">
                          <a:latin typeface="+mn-ea"/>
                          <a:ea typeface="+mn-ea"/>
                        </a:rPr>
                        <a:t>수정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신고 게시판으로 이동 합니다</a:t>
                      </a:r>
                      <a:r>
                        <a:rPr kumimoji="1" lang="en-US" altLang="ko-KR" sz="800" dirty="0">
                          <a:solidFill>
                            <a:schemeClr val="tx1"/>
                          </a:solidFill>
                          <a:latin typeface="+mn-ea"/>
                        </a:rPr>
                        <a:t>(Page144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872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371973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471891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3866447" y="350100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4068443-3440-4F66-936F-391B7AAA7F39}"/>
              </a:ext>
            </a:extLst>
          </p:cNvPr>
          <p:cNvSpPr/>
          <p:nvPr/>
        </p:nvSpPr>
        <p:spPr>
          <a:xfrm>
            <a:off x="32876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6663475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수정을 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920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32876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627820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dirty="0"/>
              <a:t>URL</a:t>
            </a:r>
            <a:endParaRPr lang="ko-KR" altLang="en-US" dirty="0"/>
          </a:p>
        </p:txBody>
      </p:sp>
      <p:sp>
        <p:nvSpPr>
          <p:cNvPr id="9" name="TextBox 8"/>
          <p:cNvSpPr txBox="1"/>
          <p:nvPr/>
        </p:nvSpPr>
        <p:spPr>
          <a:xfrm>
            <a:off x="1415480" y="1988840"/>
            <a:ext cx="3602589" cy="369332"/>
          </a:xfrm>
          <a:prstGeom prst="rect">
            <a:avLst/>
          </a:prstGeom>
          <a:noFill/>
        </p:spPr>
        <p:txBody>
          <a:bodyPr wrap="none" rtlCol="0">
            <a:spAutoFit/>
          </a:bodyPr>
          <a:lstStyle/>
          <a:p>
            <a:r>
              <a:rPr lang="en-US" altLang="ko-KR" dirty="0"/>
              <a:t>Server Domain : deukkeun.kro.kr</a:t>
            </a:r>
            <a:endParaRPr lang="ko-KR" altLang="en-US" dirty="0"/>
          </a:p>
        </p:txBody>
      </p:sp>
      <p:sp>
        <p:nvSpPr>
          <p:cNvPr id="10" name="TextBox 9"/>
          <p:cNvSpPr txBox="1"/>
          <p:nvPr/>
        </p:nvSpPr>
        <p:spPr>
          <a:xfrm>
            <a:off x="1415480" y="2908980"/>
            <a:ext cx="4538102" cy="369332"/>
          </a:xfrm>
          <a:prstGeom prst="rect">
            <a:avLst/>
          </a:prstGeom>
          <a:noFill/>
        </p:spPr>
        <p:txBody>
          <a:bodyPr wrap="none" rtlCol="0">
            <a:spAutoFit/>
          </a:bodyPr>
          <a:lstStyle/>
          <a:p>
            <a:r>
              <a:rPr lang="en-US" altLang="ko-KR" dirty="0"/>
              <a:t>SVN : https://svn.riouxsvn.com/team4_bjh</a:t>
            </a:r>
            <a:endParaRPr lang="ko-KR" altLang="en-US" dirty="0"/>
          </a:p>
        </p:txBody>
      </p:sp>
    </p:spTree>
    <p:extLst>
      <p:ext uri="{BB962C8B-B14F-4D97-AF65-F5344CB8AC3E}">
        <p14:creationId xmlns:p14="http://schemas.microsoft.com/office/powerpoint/2010/main" val="234703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회원가입</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회원가입을 할 수 있는 페이지입니다</a:t>
            </a:r>
          </a:p>
        </p:txBody>
      </p:sp>
    </p:spTree>
    <p:extLst>
      <p:ext uri="{BB962C8B-B14F-4D97-AF65-F5344CB8AC3E}">
        <p14:creationId xmlns:p14="http://schemas.microsoft.com/office/powerpoint/2010/main" val="252765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4947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회원으로 가입하기 위한 회원가입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이용약관 페이지로 이동합니다</a:t>
                      </a:r>
                      <a:r>
                        <a:rPr lang="en-US" altLang="ko-KR" sz="800" b="0" dirty="0">
                          <a:latin typeface="+mn-ea"/>
                          <a:ea typeface="+mn-ea"/>
                        </a:rPr>
                        <a:t>(Page57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개인정보 처리방침 페이지로 이동합니다</a:t>
                      </a:r>
                      <a:r>
                        <a:rPr kumimoji="1" lang="en-US" altLang="ko-KR" sz="800" dirty="0">
                          <a:solidFill>
                            <a:schemeClr val="tx1"/>
                          </a:solidFill>
                          <a:latin typeface="+mn-ea"/>
                        </a:rPr>
                        <a:t>(Page58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회원가입으로 이동합니다</a:t>
                      </a:r>
                      <a:r>
                        <a:rPr lang="en-US" altLang="ko-KR" sz="800" b="0" dirty="0">
                          <a:latin typeface="+mn-ea"/>
                          <a:ea typeface="+mn-ea"/>
                        </a:rPr>
                        <a:t>(Page55 </a:t>
                      </a:r>
                      <a:r>
                        <a:rPr lang="ko-KR" altLang="en-US" sz="800" b="0" dirty="0">
                          <a:latin typeface="+mn-ea"/>
                          <a:ea typeface="+mn-ea"/>
                        </a:rPr>
                        <a:t>참조</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907099"/>
            <a:ext cx="6397937" cy="5373216"/>
          </a:xfrm>
          <a:prstGeom prst="rect">
            <a:avLst/>
          </a:prstGeom>
        </p:spPr>
      </p:pic>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54</a:t>
            </a:r>
            <a:endParaRPr lang="ko-KR" altLang="en-US" sz="900" dirty="0"/>
          </a:p>
        </p:txBody>
      </p:sp>
      <p:sp>
        <p:nvSpPr>
          <p:cNvPr id="9" name="타원 8">
            <a:extLst>
              <a:ext uri="{FF2B5EF4-FFF2-40B4-BE49-F238E27FC236}">
                <a16:creationId xmlns:a16="http://schemas.microsoft.com/office/drawing/2014/main" id="{54068443-3440-4F66-936F-391B7AAA7F39}"/>
              </a:ext>
            </a:extLst>
          </p:cNvPr>
          <p:cNvSpPr/>
          <p:nvPr/>
        </p:nvSpPr>
        <p:spPr>
          <a:xfrm>
            <a:off x="4502531" y="36091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CD456B5-F6EF-4BB6-8565-D3EDDFADB52E}"/>
              </a:ext>
            </a:extLst>
          </p:cNvPr>
          <p:cNvSpPr/>
          <p:nvPr/>
        </p:nvSpPr>
        <p:spPr>
          <a:xfrm>
            <a:off x="4496287"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33851054-3FD6-4A9F-8241-ECD6814B3D6A}"/>
              </a:ext>
            </a:extLst>
          </p:cNvPr>
          <p:cNvSpPr/>
          <p:nvPr/>
        </p:nvSpPr>
        <p:spPr>
          <a:xfrm>
            <a:off x="4007768"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E370B78C-B506-4410-9003-CA58FC3388BA}"/>
              </a:ext>
            </a:extLst>
          </p:cNvPr>
          <p:cNvSpPr/>
          <p:nvPr/>
        </p:nvSpPr>
        <p:spPr>
          <a:xfrm>
            <a:off x="4439816"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264EC15-B78E-44F1-B23A-521E6C840BF0}"/>
              </a:ext>
            </a:extLst>
          </p:cNvPr>
          <p:cNvSpPr/>
          <p:nvPr/>
        </p:nvSpPr>
        <p:spPr>
          <a:xfrm>
            <a:off x="3287688"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7E67CAB5-0B02-486A-8F86-E661594E698F}"/>
              </a:ext>
            </a:extLst>
          </p:cNvPr>
          <p:cNvSpPr/>
          <p:nvPr/>
        </p:nvSpPr>
        <p:spPr>
          <a:xfrm>
            <a:off x="3791744" y="55172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21301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1395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 다음페이지로 이동합니다</a:t>
                      </a:r>
                      <a:endParaRPr lang="en-US" altLang="ko-KR" sz="800" b="0" dirty="0">
                        <a:latin typeface="+mn-ea"/>
                        <a:ea typeface="+mn-ea"/>
                      </a:endParaRPr>
                    </a:p>
                    <a:p>
                      <a:pPr algn="just" latinLnBrk="1">
                        <a:lnSpc>
                          <a:spcPct val="120000"/>
                        </a:lnSpc>
                      </a:pPr>
                      <a:r>
                        <a:rPr lang="en-US" altLang="ko-KR" sz="800" b="0" dirty="0">
                          <a:latin typeface="+mn-ea"/>
                          <a:ea typeface="+mn-ea"/>
                        </a:rPr>
                        <a:t>(Page56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회원 회원가입 페이지로 이동합니다</a:t>
                      </a:r>
                      <a:r>
                        <a:rPr kumimoji="1" lang="en-US" altLang="ko-KR" sz="800" dirty="0">
                          <a:solidFill>
                            <a:schemeClr val="tx1"/>
                          </a:solidFill>
                          <a:latin typeface="+mn-ea"/>
                        </a:rPr>
                        <a:t>(Page54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34520"/>
            <a:ext cx="5920165" cy="5374800"/>
          </a:xfrm>
          <a:prstGeom prst="rect">
            <a:avLst/>
          </a:prstGeom>
        </p:spPr>
      </p:pic>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55</a:t>
            </a:r>
            <a:endParaRPr lang="ko-KR" altLang="en-US" sz="900" dirty="0"/>
          </a:p>
        </p:txBody>
      </p:sp>
      <p:sp>
        <p:nvSpPr>
          <p:cNvPr id="18" name="타원 17">
            <a:extLst>
              <a:ext uri="{FF2B5EF4-FFF2-40B4-BE49-F238E27FC236}">
                <a16:creationId xmlns:a16="http://schemas.microsoft.com/office/drawing/2014/main" id="{8A5EEC94-99D8-4240-AF27-5213BE179588}"/>
              </a:ext>
            </a:extLst>
          </p:cNvPr>
          <p:cNvSpPr/>
          <p:nvPr/>
        </p:nvSpPr>
        <p:spPr>
          <a:xfrm>
            <a:off x="4366460" y="40770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9" name="타원 18">
            <a:extLst>
              <a:ext uri="{FF2B5EF4-FFF2-40B4-BE49-F238E27FC236}">
                <a16:creationId xmlns:a16="http://schemas.microsoft.com/office/drawing/2014/main" id="{8A5EEC94-99D8-4240-AF27-5213BE179588}"/>
              </a:ext>
            </a:extLst>
          </p:cNvPr>
          <p:cNvSpPr/>
          <p:nvPr/>
        </p:nvSpPr>
        <p:spPr>
          <a:xfrm>
            <a:off x="4366460" y="44371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20" name="타원 19">
            <a:extLst>
              <a:ext uri="{FF2B5EF4-FFF2-40B4-BE49-F238E27FC236}">
                <a16:creationId xmlns:a16="http://schemas.microsoft.com/office/drawing/2014/main" id="{8A5EEC94-99D8-4240-AF27-5213BE179588}"/>
              </a:ext>
            </a:extLst>
          </p:cNvPr>
          <p:cNvSpPr/>
          <p:nvPr/>
        </p:nvSpPr>
        <p:spPr>
          <a:xfrm>
            <a:off x="3863752" y="54452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21" name="타원 20">
            <a:extLst>
              <a:ext uri="{FF2B5EF4-FFF2-40B4-BE49-F238E27FC236}">
                <a16:creationId xmlns:a16="http://schemas.microsoft.com/office/drawing/2014/main" id="{8A5EEC94-99D8-4240-AF27-5213BE179588}"/>
              </a:ext>
            </a:extLst>
          </p:cNvPr>
          <p:cNvSpPr/>
          <p:nvPr/>
        </p:nvSpPr>
        <p:spPr>
          <a:xfrm>
            <a:off x="3717041" y="57794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379198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우편번호를 조회할 수 있는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첨부할 파일을 선택하는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첨부된 파일의 삭제 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908720"/>
            <a:ext cx="6564089" cy="5374800"/>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4336136"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3675510"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935760"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A5EEC94-99D8-4240-AF27-5213BE179588}"/>
              </a:ext>
            </a:extLst>
          </p:cNvPr>
          <p:cNvSpPr/>
          <p:nvPr/>
        </p:nvSpPr>
        <p:spPr>
          <a:xfrm>
            <a:off x="3431704" y="60212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859534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serviceCheck.jsp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이용 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57</a:t>
            </a:r>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862512"/>
            <a:ext cx="6347258" cy="5374800"/>
          </a:xfrm>
          <a:prstGeom prst="rect">
            <a:avLst/>
          </a:prstGeom>
        </p:spPr>
      </p:pic>
    </p:spTree>
    <p:extLst>
      <p:ext uri="{BB962C8B-B14F-4D97-AF65-F5344CB8AC3E}">
        <p14:creationId xmlns:p14="http://schemas.microsoft.com/office/powerpoint/2010/main" val="4037424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a:t>serviceCheck2.jsp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개인정보 이용약관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58</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894" y="836712"/>
            <a:ext cx="6347258" cy="5374800"/>
          </a:xfrm>
          <a:prstGeom prst="rect">
            <a:avLst/>
          </a:prstGeom>
        </p:spPr>
      </p:pic>
    </p:spTree>
    <p:extLst>
      <p:ext uri="{BB962C8B-B14F-4D97-AF65-F5344CB8AC3E}">
        <p14:creationId xmlns:p14="http://schemas.microsoft.com/office/powerpoint/2010/main" val="2872819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로그인</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err="1"/>
              <a:t>로그인을</a:t>
            </a:r>
            <a:r>
              <a:rPr lang="ko-KR" altLang="en-US" dirty="0"/>
              <a:t> 할 수 있는 페이지입니다</a:t>
            </a:r>
            <a:r>
              <a:rPr lang="en-US" altLang="ko-KR" dirty="0"/>
              <a:t>.</a:t>
            </a:r>
            <a:endParaRPr lang="ko-KR" altLang="en-US" dirty="0"/>
          </a:p>
        </p:txBody>
      </p:sp>
    </p:spTree>
    <p:extLst>
      <p:ext uri="{BB962C8B-B14F-4D97-AF65-F5344CB8AC3E}">
        <p14:creationId xmlns:p14="http://schemas.microsoft.com/office/powerpoint/2010/main" val="374642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가입하신 아이디와 비밀번호를 입력하여 로그인하는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와 비밀번호 찾기 페이지로 이동하는 페이지</a:t>
                      </a:r>
                      <a:endParaRPr lang="en-US" altLang="ko-KR" sz="800" b="0" dirty="0">
                        <a:latin typeface="+mn-ea"/>
                        <a:ea typeface="+mn-ea"/>
                      </a:endParaRPr>
                    </a:p>
                    <a:p>
                      <a:pPr algn="just" latinLnBrk="1">
                        <a:lnSpc>
                          <a:spcPct val="120000"/>
                        </a:lnSpc>
                      </a:pPr>
                      <a:r>
                        <a:rPr lang="ko-KR" altLang="en-US" sz="800" b="0" dirty="0">
                          <a:latin typeface="+mn-ea"/>
                          <a:ea typeface="+mn-ea"/>
                        </a:rPr>
                        <a:t>입니다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60</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7984771" cy="4608244"/>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3719736" y="38610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3215680"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76610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아이디 찾기와 비밀번호 찾기</a:t>
            </a:r>
            <a:r>
              <a:rPr lang="en-US" altLang="ko-KR" dirty="0"/>
              <a:t>, </a:t>
            </a:r>
            <a:r>
              <a:rPr lang="ko-KR" altLang="en-US" dirty="0"/>
              <a:t>비밀번호 변경</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아이디 찾기와 비밀번호 찾기</a:t>
            </a:r>
            <a:r>
              <a:rPr lang="en-US" altLang="ko-KR" dirty="0"/>
              <a:t>, </a:t>
            </a:r>
            <a:r>
              <a:rPr lang="ko-KR" altLang="en-US" dirty="0"/>
              <a:t>비밀번호 변경 페이지입니다</a:t>
            </a:r>
            <a:r>
              <a:rPr lang="en-US" altLang="ko-KR" dirty="0"/>
              <a:t>.</a:t>
            </a:r>
            <a:r>
              <a:rPr lang="ko-KR" altLang="en-US" dirty="0"/>
              <a:t> </a:t>
            </a:r>
          </a:p>
        </p:txBody>
      </p:sp>
    </p:spTree>
    <p:extLst>
      <p:ext uri="{BB962C8B-B14F-4D97-AF65-F5344CB8AC3E}">
        <p14:creationId xmlns:p14="http://schemas.microsoft.com/office/powerpoint/2010/main" val="376368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2232479706"/>
              </p:ext>
            </p:extLst>
          </p:nvPr>
        </p:nvGraphicFramePr>
        <p:xfrm>
          <a:off x="1055440" y="978854"/>
          <a:ext cx="9838393" cy="5190880"/>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63843">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313055">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313055">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헬스에 입문하거나 정보가 부족한 현대인이 많습니다</a:t>
                      </a:r>
                      <a:r>
                        <a:rPr lang="en-US" altLang="ko-KR" sz="900" dirty="0">
                          <a:solidFill>
                            <a:schemeClr val="tx1"/>
                          </a:solidFill>
                          <a:latin typeface="+mn-ea"/>
                          <a:ea typeface="+mn-ea"/>
                        </a:rPr>
                        <a:t>.</a:t>
                      </a:r>
                      <a:r>
                        <a:rPr lang="en-US" altLang="ko-KR" sz="900" baseline="0" dirty="0">
                          <a:solidFill>
                            <a:schemeClr val="tx1"/>
                          </a:solidFill>
                          <a:latin typeface="+mn-ea"/>
                          <a:ea typeface="+mn-ea"/>
                        </a:rPr>
                        <a:t> </a:t>
                      </a:r>
                      <a:r>
                        <a:rPr lang="ko-KR" altLang="en-US" sz="900" dirty="0">
                          <a:solidFill>
                            <a:schemeClr val="tx1"/>
                          </a:solidFill>
                          <a:latin typeface="+mn-ea"/>
                          <a:ea typeface="+mn-ea"/>
                        </a:rPr>
                        <a:t>트레이너와 소비자</a:t>
                      </a:r>
                      <a:r>
                        <a:rPr lang="ko-KR" altLang="en-US" sz="900" baseline="0" dirty="0">
                          <a:solidFill>
                            <a:schemeClr val="tx1"/>
                          </a:solidFill>
                          <a:latin typeface="+mn-ea"/>
                          <a:ea typeface="+mn-ea"/>
                        </a:rPr>
                        <a:t> 간 소통할 수 있는</a:t>
                      </a:r>
                      <a:r>
                        <a:rPr lang="ko-KR" altLang="en-US" sz="900" dirty="0">
                          <a:solidFill>
                            <a:schemeClr val="tx1"/>
                          </a:solidFill>
                          <a:latin typeface="+mn-ea"/>
                          <a:ea typeface="+mn-ea"/>
                        </a:rPr>
                        <a:t> 사이트가 필요하다고 생각했습니다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오프라인에서의 </a:t>
                      </a:r>
                      <a:r>
                        <a:rPr lang="en-US" altLang="ko-KR" sz="900" dirty="0">
                          <a:solidFill>
                            <a:schemeClr val="tx1"/>
                          </a:solidFill>
                          <a:latin typeface="+mn-ea"/>
                          <a:ea typeface="+mn-ea"/>
                        </a:rPr>
                        <a:t>PT</a:t>
                      </a:r>
                      <a:r>
                        <a:rPr lang="ko-KR" altLang="en-US" sz="900" dirty="0">
                          <a:solidFill>
                            <a:schemeClr val="tx1"/>
                          </a:solidFill>
                          <a:latin typeface="+mn-ea"/>
                          <a:ea typeface="+mn-ea"/>
                        </a:rPr>
                        <a:t>시스템의 단점을 보완하여 온라인과 오프라인을 연결하는 </a:t>
                      </a:r>
                      <a:r>
                        <a:rPr lang="en-US" altLang="ko-KR" sz="900" dirty="0">
                          <a:solidFill>
                            <a:schemeClr val="tx1"/>
                          </a:solidFill>
                          <a:latin typeface="+mn-ea"/>
                          <a:ea typeface="+mn-ea"/>
                        </a:rPr>
                        <a:t>O2O(online to offline) </a:t>
                      </a:r>
                      <a:r>
                        <a:rPr lang="ko-KR" altLang="en-US" sz="900" dirty="0">
                          <a:solidFill>
                            <a:schemeClr val="tx1"/>
                          </a:solidFill>
                          <a:latin typeface="+mn-ea"/>
                          <a:ea typeface="+mn-ea"/>
                        </a:rPr>
                        <a:t>서비스를 구축하고자 합니다</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기회를 잃은 트레이너들에게는 기회를 그리고 소비자들에게는 편의를 주려고 합니다</a:t>
                      </a:r>
                      <a:r>
                        <a:rPr lang="en-US" altLang="ko-KR" sz="900" dirty="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a:solidFill>
                            <a:schemeClr val="tx1"/>
                          </a:solidFill>
                          <a:latin typeface="+mn-ea"/>
                          <a:ea typeface="+mn-ea"/>
                        </a:rPr>
                        <a:t>코로나로 인해 일자리가 줄어든 트레이너들</a:t>
                      </a:r>
                      <a:r>
                        <a:rPr lang="en-US" altLang="ko-KR" sz="900" dirty="0">
                          <a:solidFill>
                            <a:schemeClr val="tx1"/>
                          </a:solidFill>
                          <a:latin typeface="+mn-ea"/>
                          <a:ea typeface="+mn-ea"/>
                        </a:rPr>
                        <a:t>,</a:t>
                      </a:r>
                      <a:r>
                        <a:rPr lang="ko-KR" altLang="en-US" sz="900" dirty="0">
                          <a:solidFill>
                            <a:schemeClr val="tx1"/>
                          </a:solidFill>
                          <a:latin typeface="+mn-ea"/>
                          <a:ea typeface="+mn-ea"/>
                        </a:rPr>
                        <a:t>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가 부담스러운 소비자들을 고려했습니다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다양한 트레이너들이 많은 기회를 얻어 양질의 서비스를 제공하는 사이트를 제공</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본 사이트를 통해 다양한 서비스를 선택할 수 있는 소비환경 구축</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자국민의 체력을 증진</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52028">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트레이너가 온라인을 통해 등록을 하면 소비자들은 본인의 운동성향에 맞는 트레이너들을 선택해 결제를 하고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서비스를 받을 수 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err="1">
                          <a:solidFill>
                            <a:schemeClr val="tx1"/>
                          </a:solidFill>
                          <a:latin typeface="+mn-ea"/>
                          <a:ea typeface="+mn-ea"/>
                        </a:rPr>
                        <a:t>이클립스</a:t>
                      </a:r>
                      <a:r>
                        <a:rPr lang="ko-KR" altLang="en-US" sz="900" dirty="0">
                          <a:solidFill>
                            <a:schemeClr val="tx1"/>
                          </a:solidFill>
                          <a:latin typeface="+mn-ea"/>
                          <a:ea typeface="+mn-ea"/>
                        </a:rPr>
                        <a:t> </a:t>
                      </a:r>
                      <a:r>
                        <a:rPr lang="en-US" altLang="ko-KR" sz="900" dirty="0">
                          <a:solidFill>
                            <a:schemeClr val="tx1"/>
                          </a:solidFill>
                          <a:latin typeface="+mn-ea"/>
                          <a:ea typeface="+mn-ea"/>
                        </a:rPr>
                        <a:t>/ JDK 1.8 /  TOMCAT / APACHE / ORACLE11G</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185739">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a:solidFill>
                            <a:schemeClr val="tx1"/>
                          </a:solidFill>
                          <a:latin typeface="+mn-ea"/>
                          <a:ea typeface="+mn-ea"/>
                        </a:rPr>
                        <a:t>개발언어</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mn-ea"/>
                          <a:ea typeface="+mn-ea"/>
                        </a:rPr>
                        <a:t>JAVA / SQL / JAVASCRIPT /</a:t>
                      </a:r>
                      <a:r>
                        <a:rPr lang="ko-KR" altLang="en-US" sz="900" dirty="0">
                          <a:solidFill>
                            <a:schemeClr val="tx1"/>
                          </a:solidFill>
                          <a:latin typeface="+mn-ea"/>
                          <a:ea typeface="+mn-ea"/>
                        </a:rPr>
                        <a:t> </a:t>
                      </a:r>
                      <a:r>
                        <a:rPr lang="en-US" altLang="ko-KR" sz="900" dirty="0">
                          <a:solidFill>
                            <a:schemeClr val="tx1"/>
                          </a:solidFill>
                          <a:latin typeface="+mn-ea"/>
                          <a:ea typeface="+mn-ea"/>
                        </a:rPr>
                        <a:t>HTML</a:t>
                      </a:r>
                      <a:r>
                        <a:rPr lang="en-US" altLang="ko-KR" sz="900" baseline="0" dirty="0">
                          <a:solidFill>
                            <a:schemeClr val="tx1"/>
                          </a:solidFill>
                          <a:latin typeface="+mn-ea"/>
                          <a:ea typeface="+mn-ea"/>
                        </a:rPr>
                        <a:t> / CSS</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6"/>
                  </a:ext>
                </a:extLst>
              </a:tr>
              <a:tr h="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dirty="0">
                          <a:solidFill>
                            <a:schemeClr val="tx1"/>
                          </a:solidFill>
                          <a:latin typeface="+mn-ea"/>
                          <a:ea typeface="+mn-ea"/>
                        </a:rPr>
                        <a:t>라이브러리</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err="1">
                          <a:solidFill>
                            <a:schemeClr val="tx1"/>
                          </a:solidFill>
                          <a:latin typeface="+mn-ea"/>
                          <a:ea typeface="+mn-ea"/>
                        </a:rPr>
                        <a:t>MyBatis</a:t>
                      </a:r>
                      <a:r>
                        <a:rPr lang="en-US" altLang="ko-KR" sz="900" dirty="0">
                          <a:solidFill>
                            <a:schemeClr val="tx1"/>
                          </a:solidFill>
                          <a:latin typeface="+mn-ea"/>
                          <a:ea typeface="+mn-ea"/>
                        </a:rPr>
                        <a:t> 3.5 / JSTL / COS / OJDBC / JQUERY / JAVA SDK-2.2 / TOMCAT-DBCP / COOLSMS / IAMPORT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7"/>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pct5">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FrontEnd</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BackEnd</a:t>
                      </a:r>
                      <a:endParaRPr lang="en-US" altLang="ko-KR"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UserFlow</a:t>
                      </a:r>
                      <a:r>
                        <a:rPr lang="en-US" altLang="ko-KR" sz="800" dirty="0">
                          <a:solidFill>
                            <a:schemeClr val="tx1"/>
                          </a:solidFill>
                          <a:latin typeface="+mn-ea"/>
                          <a:ea typeface="+mn-ea"/>
                        </a:rPr>
                        <a:t> /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49528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찾기를 위한 정보를 입력하는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찾기로 전환됩니다</a:t>
                      </a:r>
                      <a:r>
                        <a:rPr lang="en-US" altLang="ko-KR" sz="800" b="0" dirty="0">
                          <a:latin typeface="+mn-ea"/>
                          <a:ea typeface="+mn-ea"/>
                        </a:rPr>
                        <a:t>(Page64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 완료 페이지 이동합니다</a:t>
                      </a:r>
                      <a:r>
                        <a:rPr lang="en-US" altLang="ko-KR" sz="800" b="0" dirty="0">
                          <a:latin typeface="+mn-ea"/>
                          <a:ea typeface="+mn-ea"/>
                        </a:rPr>
                        <a:t>(Page63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62</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4" y="1126800"/>
            <a:ext cx="7827418" cy="4608000"/>
          </a:xfrm>
          <a:prstGeom prst="rect">
            <a:avLst/>
          </a:prstGeom>
        </p:spPr>
      </p:pic>
      <p:sp>
        <p:nvSpPr>
          <p:cNvPr id="10" name="타원 9">
            <a:extLst>
              <a:ext uri="{FF2B5EF4-FFF2-40B4-BE49-F238E27FC236}">
                <a16:creationId xmlns:a16="http://schemas.microsoft.com/office/drawing/2014/main" id="{8A5EEC94-99D8-4240-AF27-5213BE179588}"/>
              </a:ext>
            </a:extLst>
          </p:cNvPr>
          <p:cNvSpPr/>
          <p:nvPr/>
        </p:nvSpPr>
        <p:spPr>
          <a:xfrm>
            <a:off x="4954951" y="21328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503712"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2" name="타원 11">
            <a:extLst>
              <a:ext uri="{FF2B5EF4-FFF2-40B4-BE49-F238E27FC236}">
                <a16:creationId xmlns:a16="http://schemas.microsoft.com/office/drawing/2014/main" id="{8A5EEC94-99D8-4240-AF27-5213BE179588}"/>
              </a:ext>
            </a:extLst>
          </p:cNvPr>
          <p:cNvSpPr/>
          <p:nvPr/>
        </p:nvSpPr>
        <p:spPr>
          <a:xfrm>
            <a:off x="4869169"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2969472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findIdOk.jsp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찾기가 완료된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페이지로 이동합니다</a:t>
                      </a:r>
                      <a:r>
                        <a:rPr kumimoji="1" lang="en-US" altLang="ko-KR" sz="800" dirty="0">
                          <a:solidFill>
                            <a:schemeClr val="tx1"/>
                          </a:solidFill>
                          <a:latin typeface="+mn-ea"/>
                        </a:rPr>
                        <a:t>(Page60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63</a:t>
            </a:r>
            <a:endParaRPr lang="ko-KR" altLang="en-US" sz="900" dirty="0"/>
          </a:p>
        </p:txBody>
      </p:sp>
      <p:pic>
        <p:nvPicPr>
          <p:cNvPr id="1027" name="Picture 3" descr="C:\Users\user\Downloads\deukkeun.kro.kr_member_MemberFindId.me_PhoneNum=01093088955&amp;checkNum=4666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836712"/>
            <a:ext cx="5806039" cy="4672800"/>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a:extLst>
              <a:ext uri="{FF2B5EF4-FFF2-40B4-BE49-F238E27FC236}">
                <a16:creationId xmlns:a16="http://schemas.microsoft.com/office/drawing/2014/main" id="{8A5EEC94-99D8-4240-AF27-5213BE179588}"/>
              </a:ext>
            </a:extLst>
          </p:cNvPr>
          <p:cNvSpPr/>
          <p:nvPr/>
        </p:nvSpPr>
        <p:spPr>
          <a:xfrm>
            <a:off x="3717041"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4" name="타원 13">
            <a:extLst>
              <a:ext uri="{FF2B5EF4-FFF2-40B4-BE49-F238E27FC236}">
                <a16:creationId xmlns:a16="http://schemas.microsoft.com/office/drawing/2014/main" id="{8A5EEC94-99D8-4240-AF27-5213BE179588}"/>
              </a:ext>
            </a:extLst>
          </p:cNvPr>
          <p:cNvSpPr/>
          <p:nvPr/>
        </p:nvSpPr>
        <p:spPr>
          <a:xfrm>
            <a:off x="518604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402728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 찾기를 위한 정보를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찾기로 전환됩니다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변경페이지로 이동합니다</a:t>
                      </a:r>
                      <a:r>
                        <a:rPr lang="en-US" altLang="ko-KR" sz="800" b="0" dirty="0">
                          <a:latin typeface="+mn-ea"/>
                          <a:ea typeface="+mn-ea"/>
                        </a:rPr>
                        <a:t>(Page65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64</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126800"/>
            <a:ext cx="7848872" cy="4348828"/>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3431704" y="17008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4869169"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503712" y="45065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725670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changePw.jsp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a:t>
            </a:r>
            <a:r>
              <a:rPr lang="en-US" altLang="ko-KR" dirty="0"/>
              <a:t>, </a:t>
            </a:r>
            <a:r>
              <a:rPr lang="ko-KR" altLang="en-US" dirty="0"/>
              <a:t>비밀번호 변경</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65</a:t>
            </a:r>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8" y="1133074"/>
            <a:ext cx="6293153" cy="4672190"/>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3863752" y="43651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881649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 마이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 계정으로 로그인 시에 보이는 마이페이지입니다</a:t>
            </a:r>
            <a:r>
              <a:rPr lang="en-US" altLang="ko-KR" dirty="0"/>
              <a:t>.</a:t>
            </a:r>
            <a:endParaRPr lang="ko-KR" altLang="en-US" dirty="0"/>
          </a:p>
        </p:txBody>
      </p:sp>
    </p:spTree>
    <p:extLst>
      <p:ext uri="{BB962C8B-B14F-4D97-AF65-F5344CB8AC3E}">
        <p14:creationId xmlns:p14="http://schemas.microsoft.com/office/powerpoint/2010/main" val="154789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memberPage.jsp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91158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계정으로 로그인 시 마이페이지를 클릭하면 보여지는</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 본인 계정의 마이페이지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 정보를 수정할 수 있는 페이지로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본인 계정을 탈퇴하는 페이지로 이동합니다</a:t>
                      </a:r>
                      <a:r>
                        <a:rPr lang="en-US" altLang="ko-KR" sz="800" b="0" dirty="0">
                          <a:latin typeface="+mn-ea"/>
                          <a:ea typeface="+mn-ea"/>
                        </a:rPr>
                        <a:t>(Page71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본인이 결제한 </a:t>
                      </a:r>
                      <a:r>
                        <a:rPr lang="en-US" altLang="ko-KR" sz="800" b="0" dirty="0">
                          <a:latin typeface="+mn-ea"/>
                          <a:ea typeface="+mn-ea"/>
                        </a:rPr>
                        <a:t>PT</a:t>
                      </a:r>
                      <a:r>
                        <a:rPr lang="ko-KR" altLang="en-US" sz="800" b="0" dirty="0">
                          <a:latin typeface="+mn-ea"/>
                          <a:ea typeface="+mn-ea"/>
                        </a:rPr>
                        <a:t>에 대해 리뷰를 작성할 수 있습니다</a:t>
                      </a:r>
                      <a:r>
                        <a:rPr lang="en-US" altLang="ko-KR" sz="800" b="0" dirty="0">
                          <a:latin typeface="+mn-ea"/>
                          <a:ea typeface="+mn-ea"/>
                        </a:rPr>
                        <a:t>(Page126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포인트를 충전했을 때 나오는 내역입니다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리뷰 작성을 하면 </a:t>
                      </a:r>
                      <a:r>
                        <a:rPr lang="en-US" altLang="ko-KR" sz="800" b="0" dirty="0">
                          <a:latin typeface="+mn-ea"/>
                          <a:ea typeface="+mn-ea"/>
                        </a:rPr>
                        <a:t>‘</a:t>
                      </a:r>
                      <a:r>
                        <a:rPr lang="ko-KR" altLang="en-US" sz="800" b="0" dirty="0">
                          <a:latin typeface="+mn-ea"/>
                          <a:ea typeface="+mn-ea"/>
                        </a:rPr>
                        <a:t>리뷰보기</a:t>
                      </a:r>
                      <a:r>
                        <a:rPr lang="en-US" altLang="ko-KR" sz="800" b="0" dirty="0">
                          <a:latin typeface="+mn-ea"/>
                          <a:ea typeface="+mn-ea"/>
                        </a:rPr>
                        <a:t>’</a:t>
                      </a:r>
                      <a:r>
                        <a:rPr lang="ko-KR" altLang="en-US" sz="800" b="0" dirty="0">
                          <a:latin typeface="+mn-ea"/>
                          <a:ea typeface="+mn-ea"/>
                        </a:rPr>
                        <a:t>버튼으로 전환이 됩니다</a:t>
                      </a:r>
                      <a:r>
                        <a:rPr lang="en-US" altLang="ko-KR" sz="800" b="0" dirty="0">
                          <a:latin typeface="+mn-ea"/>
                          <a:ea typeface="+mn-ea"/>
                        </a:rPr>
                        <a:t>. </a:t>
                      </a:r>
                    </a:p>
                    <a:p>
                      <a:pPr algn="just" latinLnBrk="1">
                        <a:lnSpc>
                          <a:spcPct val="120000"/>
                        </a:lnSpc>
                      </a:pPr>
                      <a:r>
                        <a:rPr lang="ko-KR" altLang="en-US" sz="800" b="0" dirty="0">
                          <a:latin typeface="+mn-ea"/>
                          <a:ea typeface="+mn-ea"/>
                        </a:rPr>
                        <a:t>클릭 시 리뷰를 작성한 트레이너의 리뷰들을 볼 수 있습니다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856" cy="4102400"/>
          </a:xfrm>
          <a:prstGeom prst="rect">
            <a:avLst/>
          </a:prstGeom>
        </p:spPr>
      </p:pic>
      <p:sp>
        <p:nvSpPr>
          <p:cNvPr id="9" name="타원 8">
            <a:extLst>
              <a:ext uri="{FF2B5EF4-FFF2-40B4-BE49-F238E27FC236}">
                <a16:creationId xmlns:a16="http://schemas.microsoft.com/office/drawing/2014/main" id="{6CD1F858-E2D1-4288-AFB9-6A0A190F2C24}"/>
              </a:ext>
            </a:extLst>
          </p:cNvPr>
          <p:cNvSpPr/>
          <p:nvPr/>
        </p:nvSpPr>
        <p:spPr>
          <a:xfrm>
            <a:off x="3862692" y="2561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EEB4515-B62A-4A90-B9D0-B5E517AEF832}"/>
              </a:ext>
            </a:extLst>
          </p:cNvPr>
          <p:cNvSpPr/>
          <p:nvPr/>
        </p:nvSpPr>
        <p:spPr>
          <a:xfrm>
            <a:off x="4374035" y="256894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97406B3F-5136-47B7-B4AA-8398564687C9}"/>
              </a:ext>
            </a:extLst>
          </p:cNvPr>
          <p:cNvSpPr/>
          <p:nvPr/>
        </p:nvSpPr>
        <p:spPr>
          <a:xfrm>
            <a:off x="6680789"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3417816F-B845-4295-AF65-24E2E222C097}"/>
              </a:ext>
            </a:extLst>
          </p:cNvPr>
          <p:cNvSpPr/>
          <p:nvPr/>
        </p:nvSpPr>
        <p:spPr>
          <a:xfrm>
            <a:off x="6677416" y="36924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3435E83-0A6D-49CD-8F83-7BDA97325E07}"/>
              </a:ext>
            </a:extLst>
          </p:cNvPr>
          <p:cNvSpPr/>
          <p:nvPr/>
        </p:nvSpPr>
        <p:spPr>
          <a:xfrm>
            <a:off x="6677415" y="4015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24556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  </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계정의 정보를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접속된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휴대폰 번호를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휴대폰 번호를 수정할 수 있습니다</a:t>
                      </a:r>
                      <a:r>
                        <a:rPr lang="en-US" altLang="ko-KR" sz="800" b="0" dirty="0">
                          <a:latin typeface="+mn-ea"/>
                          <a:ea typeface="+mn-ea"/>
                        </a:rPr>
                        <a:t>(Page69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비밀번호를 별표형태로 처리했습니다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비밀번호를 수정할 수 있습니다</a:t>
                      </a:r>
                      <a:r>
                        <a:rPr lang="en-US" altLang="ko-KR" sz="800" b="0" dirty="0">
                          <a:latin typeface="+mn-ea"/>
                          <a:ea typeface="+mn-ea"/>
                        </a:rPr>
                        <a:t>(Page70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회원 마이 페이지로 돌아갑니다</a:t>
                      </a:r>
                      <a:r>
                        <a:rPr lang="en-US" altLang="ko-KR" sz="800" b="0" dirty="0">
                          <a:latin typeface="+mn-ea"/>
                          <a:ea typeface="+mn-ea"/>
                        </a:rPr>
                        <a:t>(Page67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2326" cy="4030392"/>
          </a:xfrm>
          <a:prstGeom prst="rect">
            <a:avLst/>
          </a:prstGeom>
        </p:spPr>
      </p:pic>
      <p:sp>
        <p:nvSpPr>
          <p:cNvPr id="9" name="타원 8">
            <a:extLst>
              <a:ext uri="{FF2B5EF4-FFF2-40B4-BE49-F238E27FC236}">
                <a16:creationId xmlns:a16="http://schemas.microsoft.com/office/drawing/2014/main" id="{BCB5531B-8603-46E8-A469-CADF4833ACBA}"/>
              </a:ext>
            </a:extLst>
          </p:cNvPr>
          <p:cNvSpPr/>
          <p:nvPr/>
        </p:nvSpPr>
        <p:spPr>
          <a:xfrm>
            <a:off x="2207568" y="201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00A71F7-FFF7-4E55-BD5C-D8D6DEC593E1}"/>
              </a:ext>
            </a:extLst>
          </p:cNvPr>
          <p:cNvSpPr/>
          <p:nvPr/>
        </p:nvSpPr>
        <p:spPr>
          <a:xfrm>
            <a:off x="2207567"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9042352-CBEC-4A54-A9F0-CFFF5740D076}"/>
              </a:ext>
            </a:extLst>
          </p:cNvPr>
          <p:cNvSpPr/>
          <p:nvPr/>
        </p:nvSpPr>
        <p:spPr>
          <a:xfrm>
            <a:off x="5136265" y="27237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C00EE97-CC97-4421-8415-CD4B442BB7C3}"/>
              </a:ext>
            </a:extLst>
          </p:cNvPr>
          <p:cNvSpPr/>
          <p:nvPr/>
        </p:nvSpPr>
        <p:spPr>
          <a:xfrm>
            <a:off x="2207567" y="35432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5C510495-A104-493A-9C01-89E483A2D143}"/>
              </a:ext>
            </a:extLst>
          </p:cNvPr>
          <p:cNvSpPr/>
          <p:nvPr/>
        </p:nvSpPr>
        <p:spPr>
          <a:xfrm>
            <a:off x="5114635" y="34712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3364873D-8870-4A44-BF5E-26F021155E27}"/>
              </a:ext>
            </a:extLst>
          </p:cNvPr>
          <p:cNvSpPr/>
          <p:nvPr/>
        </p:nvSpPr>
        <p:spPr>
          <a:xfrm>
            <a:off x="2053104"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3586221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en-US" altLang="ko-KR" dirty="0"/>
          </a:p>
          <a:p>
            <a:r>
              <a:rPr lang="en-US" altLang="ko-KR" dirty="0" err="1"/>
              <a:t>memberModify.jsp</a:t>
            </a:r>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2157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계정의 휴대폰 번호를 변경할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계정에 설정된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일치하는 휴대폰 번호를 입력했는지 확인합니다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변경하고자 하는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번호로 인증 번호가 전송이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전송 된</a:t>
                      </a:r>
                      <a:r>
                        <a:rPr lang="en-US" altLang="ko-KR" sz="800" b="0" dirty="0">
                          <a:latin typeface="+mn-ea"/>
                          <a:ea typeface="+mn-ea"/>
                        </a:rPr>
                        <a:t> </a:t>
                      </a:r>
                      <a:r>
                        <a:rPr lang="ko-KR" altLang="en-US" sz="800" b="0" dirty="0">
                          <a:latin typeface="+mn-ea"/>
                          <a:ea typeface="+mn-ea"/>
                        </a:rPr>
                        <a:t>인증 번호를 입력합니다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전송 된 인증 번호와 입력 된 인증 번호가 일치하는지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입력 된 정보들로 계정 정보가 설정되고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00" b="0" dirty="0">
                          <a:latin typeface="+mn-ea"/>
                          <a:ea typeface="+mn-ea"/>
                        </a:rPr>
                        <a:t> </a:t>
                      </a:r>
                      <a:r>
                        <a:rPr lang="ko-KR" altLang="en-US" sz="800" b="0" dirty="0">
                          <a:latin typeface="+mn-ea"/>
                          <a:ea typeface="+mn-ea"/>
                        </a:rPr>
                        <a:t>클릭 시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0580621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99" y="1126800"/>
            <a:ext cx="8073421" cy="4102400"/>
          </a:xfrm>
          <a:prstGeom prst="rect">
            <a:avLst/>
          </a:prstGeom>
        </p:spPr>
      </p:pic>
      <p:sp>
        <p:nvSpPr>
          <p:cNvPr id="9" name="타원 8">
            <a:extLst>
              <a:ext uri="{FF2B5EF4-FFF2-40B4-BE49-F238E27FC236}">
                <a16:creationId xmlns:a16="http://schemas.microsoft.com/office/drawing/2014/main" id="{58C70F93-FD2C-4DFA-B6A6-BAB22304B7BE}"/>
              </a:ext>
            </a:extLst>
          </p:cNvPr>
          <p:cNvSpPr/>
          <p:nvPr/>
        </p:nvSpPr>
        <p:spPr>
          <a:xfrm>
            <a:off x="260876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0858FD40-DEEF-46F5-AD16-1F613B69D028}"/>
              </a:ext>
            </a:extLst>
          </p:cNvPr>
          <p:cNvSpPr/>
          <p:nvPr/>
        </p:nvSpPr>
        <p:spPr>
          <a:xfrm>
            <a:off x="5165946" y="201252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17609E10-2792-4F55-80A6-02923E4A4987}"/>
              </a:ext>
            </a:extLst>
          </p:cNvPr>
          <p:cNvSpPr/>
          <p:nvPr/>
        </p:nvSpPr>
        <p:spPr>
          <a:xfrm>
            <a:off x="260876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36D628B-7723-4AD1-BA3A-CED8F90BB0C0}"/>
              </a:ext>
            </a:extLst>
          </p:cNvPr>
          <p:cNvSpPr/>
          <p:nvPr/>
        </p:nvSpPr>
        <p:spPr>
          <a:xfrm>
            <a:off x="5165946"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77598AB5-86E1-4575-A987-885974770F99}"/>
              </a:ext>
            </a:extLst>
          </p:cNvPr>
          <p:cNvSpPr/>
          <p:nvPr/>
        </p:nvSpPr>
        <p:spPr>
          <a:xfrm>
            <a:off x="2608764" y="25767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E8ED90EB-2F32-453D-99FE-6D246BF1CD50}"/>
              </a:ext>
            </a:extLst>
          </p:cNvPr>
          <p:cNvSpPr/>
          <p:nvPr/>
        </p:nvSpPr>
        <p:spPr>
          <a:xfrm>
            <a:off x="5165946" y="254122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805F281C-AA39-4039-B84D-CC7EBE0A129F}"/>
              </a:ext>
            </a:extLst>
          </p:cNvPr>
          <p:cNvSpPr/>
          <p:nvPr/>
        </p:nvSpPr>
        <p:spPr>
          <a:xfrm>
            <a:off x="3647728" y="31974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id="{92CB6A53-8F92-4C8D-AB3E-60A7B1187F1F}"/>
              </a:ext>
            </a:extLst>
          </p:cNvPr>
          <p:cNvSpPr/>
          <p:nvPr/>
        </p:nvSpPr>
        <p:spPr>
          <a:xfrm>
            <a:off x="4727848" y="321297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2406820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en-US" altLang="ko-KR" dirty="0"/>
          </a:p>
          <a:p>
            <a:endParaRPr lang="en-US" altLang="ko-KR" dirty="0"/>
          </a:p>
          <a:p>
            <a:r>
              <a:rPr lang="en-US" altLang="ko-KR" dirty="0" err="1"/>
              <a:t>memberModify.jsp</a:t>
            </a:r>
            <a:endParaRPr lang="ko-KR" altLang="en-US" dirty="0"/>
          </a:p>
          <a:p>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 원하는 새로운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입력된 새로운 비밀번호를 한번 더 입력해서 정확하게 입</a:t>
                      </a:r>
                      <a:endParaRPr lang="en-US" altLang="ko-KR" sz="800" b="0" dirty="0">
                        <a:latin typeface="+mn-ea"/>
                        <a:ea typeface="+mn-ea"/>
                      </a:endParaRPr>
                    </a:p>
                    <a:p>
                      <a:pPr algn="just" latinLnBrk="1">
                        <a:lnSpc>
                          <a:spcPct val="120000"/>
                        </a:lnSpc>
                      </a:pPr>
                      <a:r>
                        <a:rPr lang="ko-KR" altLang="en-US" sz="800" b="0" dirty="0">
                          <a:latin typeface="+mn-ea"/>
                          <a:ea typeface="+mn-ea"/>
                        </a:rPr>
                        <a:t>력이 됐는지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정보로 변경 후 메인 페이지로 이동 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3333" cy="4104000"/>
          </a:xfrm>
          <a:prstGeom prst="rect">
            <a:avLst/>
          </a:prstGeom>
        </p:spPr>
      </p:pic>
      <p:sp>
        <p:nvSpPr>
          <p:cNvPr id="16" name="타원 15">
            <a:extLst>
              <a:ext uri="{FF2B5EF4-FFF2-40B4-BE49-F238E27FC236}">
                <a16:creationId xmlns:a16="http://schemas.microsoft.com/office/drawing/2014/main" id="{5147F588-26E8-498D-9D3F-9A6A6070DEBF}"/>
              </a:ext>
            </a:extLst>
          </p:cNvPr>
          <p:cNvSpPr/>
          <p:nvPr/>
        </p:nvSpPr>
        <p:spPr>
          <a:xfrm>
            <a:off x="3381975" y="26487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7" name="타원 16">
            <a:extLst>
              <a:ext uri="{FF2B5EF4-FFF2-40B4-BE49-F238E27FC236}">
                <a16:creationId xmlns:a16="http://schemas.microsoft.com/office/drawing/2014/main" id="{D64306C5-D6A2-4735-9B79-51EBD0483772}"/>
              </a:ext>
            </a:extLst>
          </p:cNvPr>
          <p:cNvSpPr/>
          <p:nvPr/>
        </p:nvSpPr>
        <p:spPr>
          <a:xfrm>
            <a:off x="338197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id="{1575FDA0-0FB7-4452-BDC8-006B27E3D567}"/>
              </a:ext>
            </a:extLst>
          </p:cNvPr>
          <p:cNvSpPr/>
          <p:nvPr/>
        </p:nvSpPr>
        <p:spPr>
          <a:xfrm>
            <a:off x="3381973" y="40652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9" name="타원 18">
            <a:extLst>
              <a:ext uri="{FF2B5EF4-FFF2-40B4-BE49-F238E27FC236}">
                <a16:creationId xmlns:a16="http://schemas.microsoft.com/office/drawing/2014/main" id="{04996273-9046-49AB-B79F-CD4C07A2000E}"/>
              </a:ext>
            </a:extLst>
          </p:cNvPr>
          <p:cNvSpPr/>
          <p:nvPr/>
        </p:nvSpPr>
        <p:spPr>
          <a:xfrm>
            <a:off x="3863752" y="45811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277025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memberWithdrawal.jsp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1395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로그인 된 계정을 탈퇴할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계정의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계정의 탈퇴 후 메인 페이지로 이동합니다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마이 페이지로 돌아갑니다</a:t>
                      </a:r>
                      <a:r>
                        <a:rPr kumimoji="1" lang="en-US" altLang="ko-KR" sz="800" dirty="0">
                          <a:solidFill>
                            <a:schemeClr val="tx1"/>
                          </a:solidFill>
                          <a:latin typeface="+mn-ea"/>
                        </a:rPr>
                        <a:t>(Page68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29</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980728"/>
            <a:ext cx="7416824" cy="5506430"/>
          </a:xfrm>
          <a:prstGeom prst="rect">
            <a:avLst/>
          </a:prstGeom>
        </p:spPr>
      </p:pic>
      <p:sp>
        <p:nvSpPr>
          <p:cNvPr id="9" name="타원 8">
            <a:extLst>
              <a:ext uri="{FF2B5EF4-FFF2-40B4-BE49-F238E27FC236}">
                <a16:creationId xmlns:a16="http://schemas.microsoft.com/office/drawing/2014/main" id="{253A3416-D07F-4C1B-AA6C-6BED7C8EA75B}"/>
              </a:ext>
            </a:extLst>
          </p:cNvPr>
          <p:cNvSpPr/>
          <p:nvPr/>
        </p:nvSpPr>
        <p:spPr>
          <a:xfrm>
            <a:off x="3182740" y="17728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974B6CA6-BE77-42BD-A64F-F0900006C924}"/>
              </a:ext>
            </a:extLst>
          </p:cNvPr>
          <p:cNvSpPr/>
          <p:nvPr/>
        </p:nvSpPr>
        <p:spPr>
          <a:xfrm>
            <a:off x="3182739"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5B29EC4-FC6F-4BF6-958B-DE0C09C87838}"/>
              </a:ext>
            </a:extLst>
          </p:cNvPr>
          <p:cNvSpPr/>
          <p:nvPr/>
        </p:nvSpPr>
        <p:spPr>
          <a:xfrm>
            <a:off x="2253874"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2232F421-C314-4DB6-9461-73FE49C71A03}"/>
              </a:ext>
            </a:extLst>
          </p:cNvPr>
          <p:cNvSpPr/>
          <p:nvPr/>
        </p:nvSpPr>
        <p:spPr>
          <a:xfrm>
            <a:off x="2253874" y="30689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79508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83" name="순서도: 처리 82">
            <a:extLst>
              <a:ext uri="{FF2B5EF4-FFF2-40B4-BE49-F238E27FC236}">
                <a16:creationId xmlns:a16="http://schemas.microsoft.com/office/drawing/2014/main" id="{86A4A6CD-F8C2-414B-B1BB-BA0546A1C116}"/>
              </a:ext>
            </a:extLst>
          </p:cNvPr>
          <p:cNvSpPr/>
          <p:nvPr/>
        </p:nvSpPr>
        <p:spPr>
          <a:xfrm>
            <a:off x="2345587" y="420830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a:t>
            </a:r>
          </a:p>
        </p:txBody>
      </p:sp>
      <p:sp>
        <p:nvSpPr>
          <p:cNvPr id="84" name="순서도: 처리 83">
            <a:extLst>
              <a:ext uri="{FF2B5EF4-FFF2-40B4-BE49-F238E27FC236}">
                <a16:creationId xmlns:a16="http://schemas.microsoft.com/office/drawing/2014/main" id="{67F580D1-36C9-4229-8B0C-DF276411F0D5}"/>
              </a:ext>
            </a:extLst>
          </p:cNvPr>
          <p:cNvSpPr/>
          <p:nvPr/>
        </p:nvSpPr>
        <p:spPr>
          <a:xfrm>
            <a:off x="7526468" y="320158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 내역</a:t>
            </a:r>
          </a:p>
        </p:txBody>
      </p:sp>
      <p:sp>
        <p:nvSpPr>
          <p:cNvPr id="85" name="순서도: 처리 84">
            <a:extLst>
              <a:ext uri="{FF2B5EF4-FFF2-40B4-BE49-F238E27FC236}">
                <a16:creationId xmlns:a16="http://schemas.microsoft.com/office/drawing/2014/main" id="{03960061-C1A9-451D-8357-4B8D7B795F57}"/>
              </a:ext>
            </a:extLst>
          </p:cNvPr>
          <p:cNvSpPr/>
          <p:nvPr/>
        </p:nvSpPr>
        <p:spPr>
          <a:xfrm>
            <a:off x="3479527" y="42368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회원사진 게시판</a:t>
            </a:r>
          </a:p>
        </p:txBody>
      </p:sp>
      <p:sp>
        <p:nvSpPr>
          <p:cNvPr id="87" name="순서도: 처리 86">
            <a:extLst>
              <a:ext uri="{FF2B5EF4-FFF2-40B4-BE49-F238E27FC236}">
                <a16:creationId xmlns:a16="http://schemas.microsoft.com/office/drawing/2014/main" id="{662E6779-A505-41AB-846C-FD573E1276BC}"/>
              </a:ext>
            </a:extLst>
          </p:cNvPr>
          <p:cNvSpPr/>
          <p:nvPr/>
        </p:nvSpPr>
        <p:spPr>
          <a:xfrm>
            <a:off x="4764352" y="409191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작성</a:t>
            </a:r>
          </a:p>
        </p:txBody>
      </p:sp>
      <p:sp>
        <p:nvSpPr>
          <p:cNvPr id="88" name="순서도: 처리 87">
            <a:extLst>
              <a:ext uri="{FF2B5EF4-FFF2-40B4-BE49-F238E27FC236}">
                <a16:creationId xmlns:a16="http://schemas.microsoft.com/office/drawing/2014/main" id="{21A15D78-0875-47F0-BE1C-E98B801AE1A0}"/>
              </a:ext>
            </a:extLst>
          </p:cNvPr>
          <p:cNvSpPr/>
          <p:nvPr/>
        </p:nvSpPr>
        <p:spPr>
          <a:xfrm>
            <a:off x="8940424" y="33248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개인정보수정</a:t>
            </a:r>
          </a:p>
        </p:txBody>
      </p:sp>
      <p:sp>
        <p:nvSpPr>
          <p:cNvPr id="89" name="순서도: 처리 88">
            <a:extLst>
              <a:ext uri="{FF2B5EF4-FFF2-40B4-BE49-F238E27FC236}">
                <a16:creationId xmlns:a16="http://schemas.microsoft.com/office/drawing/2014/main" id="{769E7297-021F-4007-8ADC-F98B4BDB0E43}"/>
              </a:ext>
            </a:extLst>
          </p:cNvPr>
          <p:cNvSpPr/>
          <p:nvPr/>
        </p:nvSpPr>
        <p:spPr>
          <a:xfrm>
            <a:off x="8940424" y="357064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내 </a:t>
            </a:r>
            <a:r>
              <a:rPr lang="en-US" altLang="ko-KR" sz="700" dirty="0">
                <a:solidFill>
                  <a:schemeClr val="tx1"/>
                </a:solidFill>
                <a:latin typeface="+mn-ea"/>
              </a:rPr>
              <a:t>SNS </a:t>
            </a:r>
            <a:r>
              <a:rPr lang="ko-KR" altLang="en-US" sz="700" dirty="0">
                <a:solidFill>
                  <a:schemeClr val="tx1"/>
                </a:solidFill>
                <a:latin typeface="+mn-ea"/>
              </a:rPr>
              <a:t>이동</a:t>
            </a:r>
          </a:p>
        </p:txBody>
      </p:sp>
      <p:sp>
        <p:nvSpPr>
          <p:cNvPr id="90" name="순서도: 처리 89">
            <a:extLst>
              <a:ext uri="{FF2B5EF4-FFF2-40B4-BE49-F238E27FC236}">
                <a16:creationId xmlns:a16="http://schemas.microsoft.com/office/drawing/2014/main" id="{77BE37D8-D39D-4D70-90CA-EF16D8AC7B97}"/>
              </a:ext>
            </a:extLst>
          </p:cNvPr>
          <p:cNvSpPr/>
          <p:nvPr/>
        </p:nvSpPr>
        <p:spPr>
          <a:xfrm>
            <a:off x="8940424"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결제내역</a:t>
            </a:r>
          </a:p>
        </p:txBody>
      </p:sp>
      <p:sp>
        <p:nvSpPr>
          <p:cNvPr id="91" name="순서도: 처리 90">
            <a:extLst>
              <a:ext uri="{FF2B5EF4-FFF2-40B4-BE49-F238E27FC236}">
                <a16:creationId xmlns:a16="http://schemas.microsoft.com/office/drawing/2014/main" id="{12C82CA3-DB46-425E-B173-7C46D050D3EB}"/>
              </a:ext>
            </a:extLst>
          </p:cNvPr>
          <p:cNvSpPr/>
          <p:nvPr/>
        </p:nvSpPr>
        <p:spPr>
          <a:xfrm>
            <a:off x="8940424" y="406219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포인트 환전</a:t>
            </a:r>
          </a:p>
        </p:txBody>
      </p:sp>
      <p:sp>
        <p:nvSpPr>
          <p:cNvPr id="92" name="순서도: 처리 91">
            <a:extLst>
              <a:ext uri="{FF2B5EF4-FFF2-40B4-BE49-F238E27FC236}">
                <a16:creationId xmlns:a16="http://schemas.microsoft.com/office/drawing/2014/main" id="{744D6ABA-C250-483A-8C91-8065D393DDB5}"/>
              </a:ext>
            </a:extLst>
          </p:cNvPr>
          <p:cNvSpPr/>
          <p:nvPr/>
        </p:nvSpPr>
        <p:spPr>
          <a:xfrm>
            <a:off x="4044128"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ID/PW </a:t>
            </a:r>
            <a:r>
              <a:rPr lang="ko-KR" altLang="en-US" sz="700" dirty="0">
                <a:solidFill>
                  <a:schemeClr val="tx1"/>
                </a:solidFill>
                <a:latin typeface="+mn-ea"/>
              </a:rPr>
              <a:t>입력</a:t>
            </a:r>
          </a:p>
        </p:txBody>
      </p:sp>
      <p:sp>
        <p:nvSpPr>
          <p:cNvPr id="93" name="순서도: 처리 92">
            <a:extLst>
              <a:ext uri="{FF2B5EF4-FFF2-40B4-BE49-F238E27FC236}">
                <a16:creationId xmlns:a16="http://schemas.microsoft.com/office/drawing/2014/main" id="{C6958ABF-23DD-4EB2-A08F-6F279F392EB0}"/>
              </a:ext>
            </a:extLst>
          </p:cNvPr>
          <p:cNvSpPr/>
          <p:nvPr/>
        </p:nvSpPr>
        <p:spPr>
          <a:xfrm>
            <a:off x="4044128" y="17583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아이디 찾기</a:t>
            </a:r>
          </a:p>
        </p:txBody>
      </p:sp>
      <p:sp>
        <p:nvSpPr>
          <p:cNvPr id="94" name="순서도: 처리 93">
            <a:extLst>
              <a:ext uri="{FF2B5EF4-FFF2-40B4-BE49-F238E27FC236}">
                <a16:creationId xmlns:a16="http://schemas.microsoft.com/office/drawing/2014/main" id="{6B8FBA97-072F-4CEC-95B0-7BB06E427528}"/>
              </a:ext>
            </a:extLst>
          </p:cNvPr>
          <p:cNvSpPr/>
          <p:nvPr/>
        </p:nvSpPr>
        <p:spPr>
          <a:xfrm>
            <a:off x="4044128" y="19987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비밀번호 찾기</a:t>
            </a:r>
          </a:p>
        </p:txBody>
      </p:sp>
      <p:sp>
        <p:nvSpPr>
          <p:cNvPr id="95" name="순서도: 처리 94">
            <a:extLst>
              <a:ext uri="{FF2B5EF4-FFF2-40B4-BE49-F238E27FC236}">
                <a16:creationId xmlns:a16="http://schemas.microsoft.com/office/drawing/2014/main" id="{6E6BF491-741A-43FB-8483-40F52571C75B}"/>
              </a:ext>
            </a:extLst>
          </p:cNvPr>
          <p:cNvSpPr/>
          <p:nvPr/>
        </p:nvSpPr>
        <p:spPr>
          <a:xfrm>
            <a:off x="5008108" y="249373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입력</a:t>
            </a:r>
          </a:p>
        </p:txBody>
      </p:sp>
      <p:sp>
        <p:nvSpPr>
          <p:cNvPr id="96" name="순서도: 처리 95">
            <a:extLst>
              <a:ext uri="{FF2B5EF4-FFF2-40B4-BE49-F238E27FC236}">
                <a16:creationId xmlns:a16="http://schemas.microsoft.com/office/drawing/2014/main" id="{9131CB17-8EF3-41D7-A1E8-CE0EA46CA666}"/>
              </a:ext>
            </a:extLst>
          </p:cNvPr>
          <p:cNvSpPr/>
          <p:nvPr/>
        </p:nvSpPr>
        <p:spPr>
          <a:xfrm>
            <a:off x="2309877" y="548131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a:t>
            </a:r>
          </a:p>
        </p:txBody>
      </p:sp>
      <p:sp>
        <p:nvSpPr>
          <p:cNvPr id="97" name="순서도: 처리 96">
            <a:extLst>
              <a:ext uri="{FF2B5EF4-FFF2-40B4-BE49-F238E27FC236}">
                <a16:creationId xmlns:a16="http://schemas.microsoft.com/office/drawing/2014/main" id="{372B2531-57F8-4886-8A00-D130B6035075}"/>
              </a:ext>
            </a:extLst>
          </p:cNvPr>
          <p:cNvSpPr/>
          <p:nvPr/>
        </p:nvSpPr>
        <p:spPr>
          <a:xfrm>
            <a:off x="5412280"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8" name="순서도: 처리 97">
            <a:extLst>
              <a:ext uri="{FF2B5EF4-FFF2-40B4-BE49-F238E27FC236}">
                <a16:creationId xmlns:a16="http://schemas.microsoft.com/office/drawing/2014/main" id="{8FA2A585-8A7B-4DBD-9A25-2D8F5531B1AB}"/>
              </a:ext>
            </a:extLst>
          </p:cNvPr>
          <p:cNvSpPr/>
          <p:nvPr/>
        </p:nvSpPr>
        <p:spPr>
          <a:xfrm>
            <a:off x="6206745" y="248953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9" name="순서도: 처리 98">
            <a:extLst>
              <a:ext uri="{FF2B5EF4-FFF2-40B4-BE49-F238E27FC236}">
                <a16:creationId xmlns:a16="http://schemas.microsoft.com/office/drawing/2014/main" id="{2C685345-DD9D-43B7-B498-EC49EA7C0991}"/>
              </a:ext>
            </a:extLst>
          </p:cNvPr>
          <p:cNvSpPr/>
          <p:nvPr/>
        </p:nvSpPr>
        <p:spPr>
          <a:xfrm>
            <a:off x="2343085" y="59669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문의 게시판</a:t>
            </a:r>
          </a:p>
        </p:txBody>
      </p:sp>
      <p:sp>
        <p:nvSpPr>
          <p:cNvPr id="101" name="순서도: 처리 100">
            <a:extLst>
              <a:ext uri="{FF2B5EF4-FFF2-40B4-BE49-F238E27FC236}">
                <a16:creationId xmlns:a16="http://schemas.microsoft.com/office/drawing/2014/main" id="{AD848C56-DB70-4772-A2ED-F4808D74387E}"/>
              </a:ext>
            </a:extLst>
          </p:cNvPr>
          <p:cNvSpPr/>
          <p:nvPr/>
        </p:nvSpPr>
        <p:spPr>
          <a:xfrm>
            <a:off x="5214204" y="58238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sp>
        <p:nvSpPr>
          <p:cNvPr id="102" name="순서도: 처리 101">
            <a:extLst>
              <a:ext uri="{FF2B5EF4-FFF2-40B4-BE49-F238E27FC236}">
                <a16:creationId xmlns:a16="http://schemas.microsoft.com/office/drawing/2014/main" id="{8570B983-00B2-4694-9C3D-D2DD65AAFF11}"/>
              </a:ext>
            </a:extLst>
          </p:cNvPr>
          <p:cNvSpPr/>
          <p:nvPr/>
        </p:nvSpPr>
        <p:spPr>
          <a:xfrm>
            <a:off x="5206984" y="617210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107" name="타원 106">
            <a:extLst>
              <a:ext uri="{FF2B5EF4-FFF2-40B4-BE49-F238E27FC236}">
                <a16:creationId xmlns:a16="http://schemas.microsoft.com/office/drawing/2014/main" id="{22CFDE30-48BC-4064-B581-2529CFB3F127}"/>
              </a:ext>
            </a:extLst>
          </p:cNvPr>
          <p:cNvSpPr/>
          <p:nvPr/>
        </p:nvSpPr>
        <p:spPr>
          <a:xfrm>
            <a:off x="834209" y="3502997"/>
            <a:ext cx="972000"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메인 페이지</a:t>
            </a:r>
          </a:p>
        </p:txBody>
      </p:sp>
      <p:cxnSp>
        <p:nvCxnSpPr>
          <p:cNvPr id="108" name="연결선: 꺾임 306">
            <a:extLst>
              <a:ext uri="{FF2B5EF4-FFF2-40B4-BE49-F238E27FC236}">
                <a16:creationId xmlns:a16="http://schemas.microsoft.com/office/drawing/2014/main" id="{489B9DF7-A8C6-4574-9C84-A431908BAAD0}"/>
              </a:ext>
            </a:extLst>
          </p:cNvPr>
          <p:cNvCxnSpPr>
            <a:cxnSpLocks/>
            <a:stCxn id="83" idx="1"/>
            <a:endCxn id="96" idx="1"/>
          </p:cNvCxnSpPr>
          <p:nvPr/>
        </p:nvCxnSpPr>
        <p:spPr>
          <a:xfrm rot="10800000" flipV="1">
            <a:off x="2309877" y="4298308"/>
            <a:ext cx="35710" cy="1273005"/>
          </a:xfrm>
          <a:prstGeom prst="bentConnector3">
            <a:avLst>
              <a:gd name="adj1" fmla="val 74015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0" name="연결선: 꺾임 309">
            <a:extLst>
              <a:ext uri="{FF2B5EF4-FFF2-40B4-BE49-F238E27FC236}">
                <a16:creationId xmlns:a16="http://schemas.microsoft.com/office/drawing/2014/main" id="{10A9B43B-FAC9-4606-BA80-9C7063714F77}"/>
              </a:ext>
            </a:extLst>
          </p:cNvPr>
          <p:cNvCxnSpPr>
            <a:cxnSpLocks/>
          </p:cNvCxnSpPr>
          <p:nvPr/>
        </p:nvCxnSpPr>
        <p:spPr>
          <a:xfrm rot="10800000" flipH="1" flipV="1">
            <a:off x="2310788" y="5165841"/>
            <a:ext cx="26288" cy="894076"/>
          </a:xfrm>
          <a:prstGeom prst="bentConnector3">
            <a:avLst>
              <a:gd name="adj1" fmla="val -869598"/>
            </a:avLst>
          </a:prstGeom>
          <a:ln>
            <a:tailEnd type="triangle"/>
          </a:ln>
        </p:spPr>
        <p:style>
          <a:lnRef idx="1">
            <a:schemeClr val="dk1"/>
          </a:lnRef>
          <a:fillRef idx="0">
            <a:schemeClr val="dk1"/>
          </a:fillRef>
          <a:effectRef idx="0">
            <a:schemeClr val="dk1"/>
          </a:effectRef>
          <a:fontRef idx="minor">
            <a:schemeClr val="tx1"/>
          </a:fontRef>
        </p:style>
      </p:cxnSp>
      <p:cxnSp>
        <p:nvCxnSpPr>
          <p:cNvPr id="111" name="연결선: 꺾임 312">
            <a:extLst>
              <a:ext uri="{FF2B5EF4-FFF2-40B4-BE49-F238E27FC236}">
                <a16:creationId xmlns:a16="http://schemas.microsoft.com/office/drawing/2014/main" id="{C7975307-D650-478D-B38A-F4D2934193AB}"/>
              </a:ext>
            </a:extLst>
          </p:cNvPr>
          <p:cNvCxnSpPr>
            <a:cxnSpLocks/>
            <a:endCxn id="99" idx="1"/>
          </p:cNvCxnSpPr>
          <p:nvPr/>
        </p:nvCxnSpPr>
        <p:spPr>
          <a:xfrm rot="16200000" flipH="1">
            <a:off x="2010442" y="5724305"/>
            <a:ext cx="405474" cy="2598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연결선: 꺾임 329">
            <a:extLst>
              <a:ext uri="{FF2B5EF4-FFF2-40B4-BE49-F238E27FC236}">
                <a16:creationId xmlns:a16="http://schemas.microsoft.com/office/drawing/2014/main" id="{AA49759F-FDFF-42F1-BBA9-62EC9A5E0471}"/>
              </a:ext>
            </a:extLst>
          </p:cNvPr>
          <p:cNvCxnSpPr>
            <a:cxnSpLocks/>
            <a:stCxn id="146" idx="1"/>
            <a:endCxn id="145" idx="1"/>
          </p:cNvCxnSpPr>
          <p:nvPr/>
        </p:nvCxnSpPr>
        <p:spPr>
          <a:xfrm rot="10800000" flipV="1">
            <a:off x="3794925" y="2465349"/>
            <a:ext cx="12700" cy="286137"/>
          </a:xfrm>
          <a:prstGeom prst="bentConnector3">
            <a:avLst>
              <a:gd name="adj1" fmla="val 267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직선 화살표 연결선 113">
            <a:extLst>
              <a:ext uri="{FF2B5EF4-FFF2-40B4-BE49-F238E27FC236}">
                <a16:creationId xmlns:a16="http://schemas.microsoft.com/office/drawing/2014/main" id="{798E8E5D-8B94-4F41-8CEA-8F1AFE6182E4}"/>
              </a:ext>
            </a:extLst>
          </p:cNvPr>
          <p:cNvCxnSpPr>
            <a:cxnSpLocks/>
          </p:cNvCxnSpPr>
          <p:nvPr/>
        </p:nvCxnSpPr>
        <p:spPr>
          <a:xfrm>
            <a:off x="5726227" y="4468224"/>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직선 연결선 397">
            <a:extLst>
              <a:ext uri="{FF2B5EF4-FFF2-40B4-BE49-F238E27FC236}">
                <a16:creationId xmlns:a16="http://schemas.microsoft.com/office/drawing/2014/main" id="{A366C3A9-0CDE-4DBC-BA3F-90EB85CF7267}"/>
              </a:ext>
            </a:extLst>
          </p:cNvPr>
          <p:cNvCxnSpPr>
            <a:cxnSpLocks/>
          </p:cNvCxnSpPr>
          <p:nvPr/>
        </p:nvCxnSpPr>
        <p:spPr>
          <a:xfrm rot="5400000" flipH="1" flipV="1">
            <a:off x="4734552" y="2631338"/>
            <a:ext cx="140127" cy="74849"/>
          </a:xfrm>
          <a:prstGeom prst="bentConnector3">
            <a:avLst>
              <a:gd name="adj1" fmla="val -7098"/>
            </a:avLst>
          </a:prstGeom>
        </p:spPr>
        <p:style>
          <a:lnRef idx="1">
            <a:schemeClr val="dk1"/>
          </a:lnRef>
          <a:fillRef idx="0">
            <a:schemeClr val="dk1"/>
          </a:fillRef>
          <a:effectRef idx="0">
            <a:schemeClr val="dk1"/>
          </a:effectRef>
          <a:fontRef idx="minor">
            <a:schemeClr val="tx1"/>
          </a:fontRef>
        </p:style>
      </p:cxnSp>
      <p:cxnSp>
        <p:nvCxnSpPr>
          <p:cNvPr id="116" name="연결선: 꺾임 523">
            <a:extLst>
              <a:ext uri="{FF2B5EF4-FFF2-40B4-BE49-F238E27FC236}">
                <a16:creationId xmlns:a16="http://schemas.microsoft.com/office/drawing/2014/main" id="{782F20EE-EE68-4F00-9AFA-344FD3BBE229}"/>
              </a:ext>
            </a:extLst>
          </p:cNvPr>
          <p:cNvCxnSpPr>
            <a:cxnSpLocks/>
          </p:cNvCxnSpPr>
          <p:nvPr/>
        </p:nvCxnSpPr>
        <p:spPr>
          <a:xfrm rot="10800000" flipV="1">
            <a:off x="5212064" y="5915436"/>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a16="http://schemas.microsoft.com/office/drawing/2014/main" id="{78BE1193-81DC-418A-9CDA-AEAB789ACB5E}"/>
              </a:ext>
            </a:extLst>
          </p:cNvPr>
          <p:cNvCxnSpPr>
            <a:cxnSpLocks/>
            <a:stCxn id="99" idx="3"/>
          </p:cNvCxnSpPr>
          <p:nvPr/>
        </p:nvCxnSpPr>
        <p:spPr>
          <a:xfrm>
            <a:off x="3315085" y="6056948"/>
            <a:ext cx="180128" cy="0"/>
          </a:xfrm>
          <a:prstGeom prst="line">
            <a:avLst/>
          </a:prstGeom>
        </p:spPr>
        <p:style>
          <a:lnRef idx="1">
            <a:schemeClr val="dk1"/>
          </a:lnRef>
          <a:fillRef idx="0">
            <a:schemeClr val="dk1"/>
          </a:fillRef>
          <a:effectRef idx="0">
            <a:schemeClr val="dk1"/>
          </a:effectRef>
          <a:fontRef idx="minor">
            <a:schemeClr val="tx1"/>
          </a:fontRef>
        </p:style>
      </p:cxnSp>
      <p:cxnSp>
        <p:nvCxnSpPr>
          <p:cNvPr id="118" name="연결선: 꺾임 532">
            <a:extLst>
              <a:ext uri="{FF2B5EF4-FFF2-40B4-BE49-F238E27FC236}">
                <a16:creationId xmlns:a16="http://schemas.microsoft.com/office/drawing/2014/main" id="{CBD1ECB7-E725-4784-A3E0-4C9E0F422326}"/>
              </a:ext>
            </a:extLst>
          </p:cNvPr>
          <p:cNvCxnSpPr>
            <a:cxnSpLocks/>
            <a:stCxn id="88" idx="1"/>
            <a:endCxn id="89" idx="1"/>
          </p:cNvCxnSpPr>
          <p:nvPr/>
        </p:nvCxnSpPr>
        <p:spPr>
          <a:xfrm rot="10800000" flipV="1">
            <a:off x="8940424" y="3414869"/>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9" name="연결선: 꺾임 534">
            <a:extLst>
              <a:ext uri="{FF2B5EF4-FFF2-40B4-BE49-F238E27FC236}">
                <a16:creationId xmlns:a16="http://schemas.microsoft.com/office/drawing/2014/main" id="{3BF4A5C6-628C-44B6-9D55-7B8B723AD0B3}"/>
              </a:ext>
            </a:extLst>
          </p:cNvPr>
          <p:cNvCxnSpPr>
            <a:cxnSpLocks/>
            <a:stCxn id="89" idx="1"/>
            <a:endCxn id="90" idx="1"/>
          </p:cNvCxnSpPr>
          <p:nvPr/>
        </p:nvCxnSpPr>
        <p:spPr>
          <a:xfrm rot="10800000" flipV="1">
            <a:off x="8940424" y="3660645"/>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연결선: 꺾임 536">
            <a:extLst>
              <a:ext uri="{FF2B5EF4-FFF2-40B4-BE49-F238E27FC236}">
                <a16:creationId xmlns:a16="http://schemas.microsoft.com/office/drawing/2014/main" id="{517A5D7C-E001-4689-9765-0E4A24457BEA}"/>
              </a:ext>
            </a:extLst>
          </p:cNvPr>
          <p:cNvCxnSpPr>
            <a:cxnSpLocks/>
            <a:stCxn id="90" idx="1"/>
            <a:endCxn id="91" idx="1"/>
          </p:cNvCxnSpPr>
          <p:nvPr/>
        </p:nvCxnSpPr>
        <p:spPr>
          <a:xfrm rot="10800000" flipV="1">
            <a:off x="8940424" y="3906420"/>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연결선: 꺾임 541">
            <a:extLst>
              <a:ext uri="{FF2B5EF4-FFF2-40B4-BE49-F238E27FC236}">
                <a16:creationId xmlns:a16="http://schemas.microsoft.com/office/drawing/2014/main" id="{1D6CB52F-5393-4156-B8D7-DC7D3AA2841E}"/>
              </a:ext>
            </a:extLst>
          </p:cNvPr>
          <p:cNvCxnSpPr>
            <a:cxnSpLocks/>
            <a:stCxn id="92" idx="1"/>
            <a:endCxn id="93" idx="1"/>
          </p:cNvCxnSpPr>
          <p:nvPr/>
        </p:nvCxnSpPr>
        <p:spPr>
          <a:xfrm rot="10800000" flipV="1">
            <a:off x="4044128" y="1602592"/>
            <a:ext cx="12700" cy="245773"/>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2" name="연결선: 꺾임 543">
            <a:extLst>
              <a:ext uri="{FF2B5EF4-FFF2-40B4-BE49-F238E27FC236}">
                <a16:creationId xmlns:a16="http://schemas.microsoft.com/office/drawing/2014/main" id="{4AF62AFA-4150-4F94-9DC7-37E4FC11C102}"/>
              </a:ext>
            </a:extLst>
          </p:cNvPr>
          <p:cNvCxnSpPr>
            <a:stCxn id="93" idx="1"/>
            <a:endCxn id="94" idx="1"/>
          </p:cNvCxnSpPr>
          <p:nvPr/>
        </p:nvCxnSpPr>
        <p:spPr>
          <a:xfrm rot="10800000" flipV="1">
            <a:off x="4044128" y="1848365"/>
            <a:ext cx="12700" cy="2403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id="{D80585E1-3561-40C7-AB11-24AD192ED7D6}"/>
              </a:ext>
            </a:extLst>
          </p:cNvPr>
          <p:cNvCxnSpPr>
            <a:cxnSpLocks/>
            <a:stCxn id="92" idx="3"/>
            <a:endCxn id="97" idx="1"/>
          </p:cNvCxnSpPr>
          <p:nvPr/>
        </p:nvCxnSpPr>
        <p:spPr>
          <a:xfrm>
            <a:off x="5016128" y="1602593"/>
            <a:ext cx="396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직선 화살표 연결선 123">
            <a:extLst>
              <a:ext uri="{FF2B5EF4-FFF2-40B4-BE49-F238E27FC236}">
                <a16:creationId xmlns:a16="http://schemas.microsoft.com/office/drawing/2014/main" id="{087D7FFF-CB1A-429F-AE5F-D0595DFAD008}"/>
              </a:ext>
            </a:extLst>
          </p:cNvPr>
          <p:cNvCxnSpPr>
            <a:cxnSpLocks/>
          </p:cNvCxnSpPr>
          <p:nvPr/>
        </p:nvCxnSpPr>
        <p:spPr>
          <a:xfrm>
            <a:off x="5973111" y="2580476"/>
            <a:ext cx="216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a16="http://schemas.microsoft.com/office/drawing/2014/main" id="{2D4CAA62-45FD-4854-8155-37D52B5F5929}"/>
              </a:ext>
            </a:extLst>
          </p:cNvPr>
          <p:cNvSpPr/>
          <p:nvPr/>
        </p:nvSpPr>
        <p:spPr>
          <a:xfrm>
            <a:off x="2320865"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a:t>
            </a:r>
          </a:p>
        </p:txBody>
      </p:sp>
      <p:cxnSp>
        <p:nvCxnSpPr>
          <p:cNvPr id="126" name="직선 화살표 연결선 125">
            <a:extLst>
              <a:ext uri="{FF2B5EF4-FFF2-40B4-BE49-F238E27FC236}">
                <a16:creationId xmlns:a16="http://schemas.microsoft.com/office/drawing/2014/main" id="{19E84AE2-BAAB-4C71-A6E6-676F785250C1}"/>
              </a:ext>
            </a:extLst>
          </p:cNvPr>
          <p:cNvCxnSpPr>
            <a:cxnSpLocks/>
          </p:cNvCxnSpPr>
          <p:nvPr/>
        </p:nvCxnSpPr>
        <p:spPr>
          <a:xfrm flipV="1">
            <a:off x="2159052" y="5165836"/>
            <a:ext cx="164882" cy="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순서도: 처리 126">
            <a:extLst>
              <a:ext uri="{FF2B5EF4-FFF2-40B4-BE49-F238E27FC236}">
                <a16:creationId xmlns:a16="http://schemas.microsoft.com/office/drawing/2014/main" id="{45CB6ADE-7EA6-4826-A933-7BDCA0A9D383}"/>
              </a:ext>
            </a:extLst>
          </p:cNvPr>
          <p:cNvSpPr/>
          <p:nvPr/>
        </p:nvSpPr>
        <p:spPr>
          <a:xfrm>
            <a:off x="2320865"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운동성향 알아보기</a:t>
            </a:r>
          </a:p>
        </p:txBody>
      </p:sp>
      <p:cxnSp>
        <p:nvCxnSpPr>
          <p:cNvPr id="128" name="직선 화살표 연결선 127">
            <a:extLst>
              <a:ext uri="{FF2B5EF4-FFF2-40B4-BE49-F238E27FC236}">
                <a16:creationId xmlns:a16="http://schemas.microsoft.com/office/drawing/2014/main" id="{3018B80D-4846-48CB-99AB-580B66EEB269}"/>
              </a:ext>
            </a:extLst>
          </p:cNvPr>
          <p:cNvCxnSpPr>
            <a:cxnSpLocks/>
            <a:endCxn id="127" idx="1"/>
          </p:cNvCxnSpPr>
          <p:nvPr/>
        </p:nvCxnSpPr>
        <p:spPr>
          <a:xfrm>
            <a:off x="2103320" y="4737118"/>
            <a:ext cx="217545" cy="1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순서도: 처리 128">
            <a:extLst>
              <a:ext uri="{FF2B5EF4-FFF2-40B4-BE49-F238E27FC236}">
                <a16:creationId xmlns:a16="http://schemas.microsoft.com/office/drawing/2014/main" id="{0917DC74-8236-4AD1-A127-8FD53048D301}"/>
              </a:ext>
            </a:extLst>
          </p:cNvPr>
          <p:cNvSpPr/>
          <p:nvPr/>
        </p:nvSpPr>
        <p:spPr>
          <a:xfrm>
            <a:off x="2345587" y="185895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로그인</a:t>
            </a:r>
          </a:p>
        </p:txBody>
      </p:sp>
      <p:sp>
        <p:nvSpPr>
          <p:cNvPr id="131" name="순서도: 처리 130">
            <a:extLst>
              <a:ext uri="{FF2B5EF4-FFF2-40B4-BE49-F238E27FC236}">
                <a16:creationId xmlns:a16="http://schemas.microsoft.com/office/drawing/2014/main" id="{B7AECA76-5B5C-4DE7-B99C-96386FD42012}"/>
              </a:ext>
            </a:extLst>
          </p:cNvPr>
          <p:cNvSpPr/>
          <p:nvPr/>
        </p:nvSpPr>
        <p:spPr>
          <a:xfrm>
            <a:off x="2337907" y="255325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회원가입</a:t>
            </a:r>
          </a:p>
        </p:txBody>
      </p:sp>
      <p:cxnSp>
        <p:nvCxnSpPr>
          <p:cNvPr id="132" name="직선 화살표 연결선 131">
            <a:extLst>
              <a:ext uri="{FF2B5EF4-FFF2-40B4-BE49-F238E27FC236}">
                <a16:creationId xmlns:a16="http://schemas.microsoft.com/office/drawing/2014/main" id="{5B603C5A-8502-40A4-BEB8-5ACB3D9758BC}"/>
              </a:ext>
            </a:extLst>
          </p:cNvPr>
          <p:cNvCxnSpPr>
            <a:cxnSpLocks/>
          </p:cNvCxnSpPr>
          <p:nvPr/>
        </p:nvCxnSpPr>
        <p:spPr>
          <a:xfrm>
            <a:off x="3292865" y="5571314"/>
            <a:ext cx="151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연결선 132">
            <a:extLst>
              <a:ext uri="{FF2B5EF4-FFF2-40B4-BE49-F238E27FC236}">
                <a16:creationId xmlns:a16="http://schemas.microsoft.com/office/drawing/2014/main" id="{95A40D03-AA19-4AC9-AE64-C7D76B60F07A}"/>
              </a:ext>
            </a:extLst>
          </p:cNvPr>
          <p:cNvCxnSpPr>
            <a:cxnSpLocks/>
          </p:cNvCxnSpPr>
          <p:nvPr/>
        </p:nvCxnSpPr>
        <p:spPr>
          <a:xfrm>
            <a:off x="4932139" y="3487414"/>
            <a:ext cx="3792261" cy="10884"/>
          </a:xfrm>
          <a:prstGeom prst="line">
            <a:avLst/>
          </a:prstGeom>
        </p:spPr>
        <p:style>
          <a:lnRef idx="1">
            <a:schemeClr val="dk1"/>
          </a:lnRef>
          <a:fillRef idx="0">
            <a:schemeClr val="dk1"/>
          </a:fillRef>
          <a:effectRef idx="0">
            <a:schemeClr val="dk1"/>
          </a:effectRef>
          <a:fontRef idx="minor">
            <a:schemeClr val="tx1"/>
          </a:fontRef>
        </p:style>
      </p:cxnSp>
      <p:sp>
        <p:nvSpPr>
          <p:cNvPr id="134" name="순서도: 처리 133">
            <a:extLst>
              <a:ext uri="{FF2B5EF4-FFF2-40B4-BE49-F238E27FC236}">
                <a16:creationId xmlns:a16="http://schemas.microsoft.com/office/drawing/2014/main" id="{C8D24CE2-EBF8-4C54-A5D2-243A131BDCEE}"/>
              </a:ext>
            </a:extLst>
          </p:cNvPr>
          <p:cNvSpPr/>
          <p:nvPr/>
        </p:nvSpPr>
        <p:spPr>
          <a:xfrm>
            <a:off x="3459486"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 트레이너 목록</a:t>
            </a:r>
          </a:p>
        </p:txBody>
      </p:sp>
      <p:sp>
        <p:nvSpPr>
          <p:cNvPr id="135" name="순서도: 처리 134">
            <a:extLst>
              <a:ext uri="{FF2B5EF4-FFF2-40B4-BE49-F238E27FC236}">
                <a16:creationId xmlns:a16="http://schemas.microsoft.com/office/drawing/2014/main" id="{6AC36031-8ACD-4270-A272-154E89C80B4F}"/>
              </a:ext>
            </a:extLst>
          </p:cNvPr>
          <p:cNvSpPr/>
          <p:nvPr/>
        </p:nvSpPr>
        <p:spPr>
          <a:xfrm>
            <a:off x="6044105" y="53562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a:t>
            </a:r>
            <a:r>
              <a:rPr lang="en-US" altLang="ko-KR" sz="700" dirty="0">
                <a:solidFill>
                  <a:schemeClr val="tx1"/>
                </a:solidFill>
                <a:latin typeface="+mn-ea"/>
              </a:rPr>
              <a:t>SNS</a:t>
            </a:r>
            <a:endParaRPr lang="ko-KR" altLang="en-US" sz="700" dirty="0">
              <a:solidFill>
                <a:schemeClr val="tx1"/>
              </a:solidFill>
              <a:latin typeface="+mn-ea"/>
            </a:endParaRPr>
          </a:p>
        </p:txBody>
      </p:sp>
      <p:sp>
        <p:nvSpPr>
          <p:cNvPr id="137" name="순서도: 처리 136">
            <a:extLst>
              <a:ext uri="{FF2B5EF4-FFF2-40B4-BE49-F238E27FC236}">
                <a16:creationId xmlns:a16="http://schemas.microsoft.com/office/drawing/2014/main" id="{454AAE4E-E3B2-4D7F-94F6-D5C19A18F082}"/>
              </a:ext>
            </a:extLst>
          </p:cNvPr>
          <p:cNvSpPr/>
          <p:nvPr/>
        </p:nvSpPr>
        <p:spPr>
          <a:xfrm>
            <a:off x="2345587" y="322773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마이페이지</a:t>
            </a:r>
          </a:p>
        </p:txBody>
      </p:sp>
      <p:cxnSp>
        <p:nvCxnSpPr>
          <p:cNvPr id="138" name="직선 화살표 연결선 137">
            <a:extLst>
              <a:ext uri="{FF2B5EF4-FFF2-40B4-BE49-F238E27FC236}">
                <a16:creationId xmlns:a16="http://schemas.microsoft.com/office/drawing/2014/main" id="{182BCAD7-39B5-4595-B4F1-AB5973EF73B5}"/>
              </a:ext>
            </a:extLst>
          </p:cNvPr>
          <p:cNvCxnSpPr>
            <a:cxnSpLocks/>
          </p:cNvCxnSpPr>
          <p:nvPr/>
        </p:nvCxnSpPr>
        <p:spPr>
          <a:xfrm>
            <a:off x="3326037" y="4301751"/>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순서도: 처리 138">
            <a:extLst>
              <a:ext uri="{FF2B5EF4-FFF2-40B4-BE49-F238E27FC236}">
                <a16:creationId xmlns:a16="http://schemas.microsoft.com/office/drawing/2014/main" id="{C996D72A-8F30-426F-8FEB-66BFBCF2ED6E}"/>
              </a:ext>
            </a:extLst>
          </p:cNvPr>
          <p:cNvSpPr/>
          <p:nvPr/>
        </p:nvSpPr>
        <p:spPr>
          <a:xfrm>
            <a:off x="3823134" y="30300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 마이페이지</a:t>
            </a:r>
          </a:p>
        </p:txBody>
      </p:sp>
      <p:sp>
        <p:nvSpPr>
          <p:cNvPr id="140" name="순서도: 처리 139">
            <a:extLst>
              <a:ext uri="{FF2B5EF4-FFF2-40B4-BE49-F238E27FC236}">
                <a16:creationId xmlns:a16="http://schemas.microsoft.com/office/drawing/2014/main" id="{7117EE05-EB78-4683-955E-B837983DC804}"/>
              </a:ext>
            </a:extLst>
          </p:cNvPr>
          <p:cNvSpPr/>
          <p:nvPr/>
        </p:nvSpPr>
        <p:spPr>
          <a:xfrm>
            <a:off x="3822173" y="3408298"/>
            <a:ext cx="109363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트레이너 마이페이지</a:t>
            </a:r>
          </a:p>
        </p:txBody>
      </p:sp>
      <p:sp>
        <p:nvSpPr>
          <p:cNvPr id="141" name="순서도: 처리 140">
            <a:extLst>
              <a:ext uri="{FF2B5EF4-FFF2-40B4-BE49-F238E27FC236}">
                <a16:creationId xmlns:a16="http://schemas.microsoft.com/office/drawing/2014/main" id="{41EAD75B-E282-4A82-B7F7-A60ECF2C3459}"/>
              </a:ext>
            </a:extLst>
          </p:cNvPr>
          <p:cNvSpPr/>
          <p:nvPr/>
        </p:nvSpPr>
        <p:spPr>
          <a:xfrm>
            <a:off x="3455154" y="547482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목록</a:t>
            </a:r>
          </a:p>
        </p:txBody>
      </p:sp>
      <p:sp>
        <p:nvSpPr>
          <p:cNvPr id="142" name="순서도: 처리 141">
            <a:extLst>
              <a:ext uri="{FF2B5EF4-FFF2-40B4-BE49-F238E27FC236}">
                <a16:creationId xmlns:a16="http://schemas.microsoft.com/office/drawing/2014/main" id="{82BE009B-C440-4CA0-916A-B6A49E86C73C}"/>
              </a:ext>
            </a:extLst>
          </p:cNvPr>
          <p:cNvSpPr/>
          <p:nvPr/>
        </p:nvSpPr>
        <p:spPr>
          <a:xfrm>
            <a:off x="4775065" y="4375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상세보기</a:t>
            </a:r>
          </a:p>
        </p:txBody>
      </p:sp>
      <p:sp>
        <p:nvSpPr>
          <p:cNvPr id="144" name="순서도: 처리 143">
            <a:extLst>
              <a:ext uri="{FF2B5EF4-FFF2-40B4-BE49-F238E27FC236}">
                <a16:creationId xmlns:a16="http://schemas.microsoft.com/office/drawing/2014/main" id="{00773386-AD15-42D2-96A6-27D7ED0CFCEE}"/>
              </a:ext>
            </a:extLst>
          </p:cNvPr>
          <p:cNvSpPr/>
          <p:nvPr/>
        </p:nvSpPr>
        <p:spPr>
          <a:xfrm>
            <a:off x="5903458"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댓글작성</a:t>
            </a:r>
          </a:p>
        </p:txBody>
      </p:sp>
      <p:sp>
        <p:nvSpPr>
          <p:cNvPr id="145" name="순서도: 처리 144">
            <a:extLst>
              <a:ext uri="{FF2B5EF4-FFF2-40B4-BE49-F238E27FC236}">
                <a16:creationId xmlns:a16="http://schemas.microsoft.com/office/drawing/2014/main" id="{7C6199D2-9FFC-4992-9E23-79B340BE8B8F}"/>
              </a:ext>
            </a:extLst>
          </p:cNvPr>
          <p:cNvSpPr/>
          <p:nvPr/>
        </p:nvSpPr>
        <p:spPr>
          <a:xfrm>
            <a:off x="3794925" y="26614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일반 회원가입</a:t>
            </a:r>
          </a:p>
        </p:txBody>
      </p:sp>
      <p:sp>
        <p:nvSpPr>
          <p:cNvPr id="146" name="순서도: 처리 145">
            <a:extLst>
              <a:ext uri="{FF2B5EF4-FFF2-40B4-BE49-F238E27FC236}">
                <a16:creationId xmlns:a16="http://schemas.microsoft.com/office/drawing/2014/main" id="{4F7F400C-DED4-420C-8B84-C4F701F3205F}"/>
              </a:ext>
            </a:extLst>
          </p:cNvPr>
          <p:cNvSpPr/>
          <p:nvPr/>
        </p:nvSpPr>
        <p:spPr>
          <a:xfrm>
            <a:off x="3794925" y="237535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회원가입</a:t>
            </a:r>
          </a:p>
        </p:txBody>
      </p:sp>
      <p:cxnSp>
        <p:nvCxnSpPr>
          <p:cNvPr id="148" name="직선 연결선 397">
            <a:extLst>
              <a:ext uri="{FF2B5EF4-FFF2-40B4-BE49-F238E27FC236}">
                <a16:creationId xmlns:a16="http://schemas.microsoft.com/office/drawing/2014/main" id="{945F351D-3096-4E53-899C-3C49150E2989}"/>
              </a:ext>
            </a:extLst>
          </p:cNvPr>
          <p:cNvCxnSpPr>
            <a:cxnSpLocks/>
          </p:cNvCxnSpPr>
          <p:nvPr/>
        </p:nvCxnSpPr>
        <p:spPr>
          <a:xfrm>
            <a:off x="4775677" y="2466391"/>
            <a:ext cx="132722" cy="12546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a16="http://schemas.microsoft.com/office/drawing/2014/main" id="{FFD0BD17-16BE-4A37-9CAE-80AA4A14D032}"/>
              </a:ext>
            </a:extLst>
          </p:cNvPr>
          <p:cNvCxnSpPr>
            <a:cxnSpLocks/>
          </p:cNvCxnSpPr>
          <p:nvPr/>
        </p:nvCxnSpPr>
        <p:spPr>
          <a:xfrm>
            <a:off x="4842038" y="2591831"/>
            <a:ext cx="1551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직선 연결선 397">
            <a:extLst>
              <a:ext uri="{FF2B5EF4-FFF2-40B4-BE49-F238E27FC236}">
                <a16:creationId xmlns:a16="http://schemas.microsoft.com/office/drawing/2014/main" id="{3D959BE6-692D-4DD7-84C9-2537B0B71032}"/>
              </a:ext>
            </a:extLst>
          </p:cNvPr>
          <p:cNvCxnSpPr>
            <a:cxnSpLocks/>
          </p:cNvCxnSpPr>
          <p:nvPr/>
        </p:nvCxnSpPr>
        <p:spPr>
          <a:xfrm>
            <a:off x="4451527" y="4320903"/>
            <a:ext cx="14241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2" name="연결선: 꺾임 194">
            <a:extLst>
              <a:ext uri="{FF2B5EF4-FFF2-40B4-BE49-F238E27FC236}">
                <a16:creationId xmlns:a16="http://schemas.microsoft.com/office/drawing/2014/main" id="{D50D2F80-9B25-46A8-81E1-C88D1752A74D}"/>
              </a:ext>
            </a:extLst>
          </p:cNvPr>
          <p:cNvCxnSpPr>
            <a:cxnSpLocks/>
          </p:cNvCxnSpPr>
          <p:nvPr/>
        </p:nvCxnSpPr>
        <p:spPr>
          <a:xfrm rot="10800000" flipV="1">
            <a:off x="4749388" y="4197386"/>
            <a:ext cx="12700" cy="245776"/>
          </a:xfrm>
          <a:prstGeom prst="bentConnector3">
            <a:avLst>
              <a:gd name="adj1" fmla="val 1265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 name="직선 화살표 연결선 217">
            <a:extLst>
              <a:ext uri="{FF2B5EF4-FFF2-40B4-BE49-F238E27FC236}">
                <a16:creationId xmlns:a16="http://schemas.microsoft.com/office/drawing/2014/main" id="{BED9EDFE-BFDB-4080-BF7E-8C1E85BBC8B9}"/>
              </a:ext>
            </a:extLst>
          </p:cNvPr>
          <p:cNvCxnSpPr>
            <a:cxnSpLocks/>
            <a:endCxn id="207" idx="1"/>
          </p:cNvCxnSpPr>
          <p:nvPr/>
        </p:nvCxnSpPr>
        <p:spPr>
          <a:xfrm rot="5400000" flipH="1" flipV="1">
            <a:off x="4575479" y="5091346"/>
            <a:ext cx="402477" cy="1130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5" name="직선 연결선 397">
            <a:extLst>
              <a:ext uri="{FF2B5EF4-FFF2-40B4-BE49-F238E27FC236}">
                <a16:creationId xmlns:a16="http://schemas.microsoft.com/office/drawing/2014/main" id="{E679F440-79D2-4B21-8682-56B0C3C7B49F}"/>
              </a:ext>
            </a:extLst>
          </p:cNvPr>
          <p:cNvCxnSpPr>
            <a:cxnSpLocks/>
            <a:stCxn id="137" idx="3"/>
          </p:cNvCxnSpPr>
          <p:nvPr/>
        </p:nvCxnSpPr>
        <p:spPr>
          <a:xfrm>
            <a:off x="3317587" y="3317736"/>
            <a:ext cx="2795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6" name="연결선: 꺾임 232">
            <a:extLst>
              <a:ext uri="{FF2B5EF4-FFF2-40B4-BE49-F238E27FC236}">
                <a16:creationId xmlns:a16="http://schemas.microsoft.com/office/drawing/2014/main" id="{2A1067DE-37C5-4F47-A2AA-2CD67C986B64}"/>
              </a:ext>
            </a:extLst>
          </p:cNvPr>
          <p:cNvCxnSpPr>
            <a:cxnSpLocks/>
            <a:stCxn id="139" idx="1"/>
            <a:endCxn id="140" idx="1"/>
          </p:cNvCxnSpPr>
          <p:nvPr/>
        </p:nvCxnSpPr>
        <p:spPr>
          <a:xfrm rot="10800000" flipV="1">
            <a:off x="3822174" y="3120038"/>
            <a:ext cx="961" cy="378259"/>
          </a:xfrm>
          <a:prstGeom prst="bentConnector3">
            <a:avLst>
              <a:gd name="adj1" fmla="val 2388772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7" name="순서도: 처리 156">
            <a:extLst>
              <a:ext uri="{FF2B5EF4-FFF2-40B4-BE49-F238E27FC236}">
                <a16:creationId xmlns:a16="http://schemas.microsoft.com/office/drawing/2014/main" id="{B2D24F11-1DCA-4644-9A5C-68E36BA7FD44}"/>
              </a:ext>
            </a:extLst>
          </p:cNvPr>
          <p:cNvSpPr/>
          <p:nvPr/>
        </p:nvSpPr>
        <p:spPr>
          <a:xfrm>
            <a:off x="7530292" y="271636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 탈퇴</a:t>
            </a:r>
          </a:p>
        </p:txBody>
      </p:sp>
      <p:sp>
        <p:nvSpPr>
          <p:cNvPr id="158" name="순서도: 처리 157">
            <a:extLst>
              <a:ext uri="{FF2B5EF4-FFF2-40B4-BE49-F238E27FC236}">
                <a16:creationId xmlns:a16="http://schemas.microsoft.com/office/drawing/2014/main" id="{F57F7FB7-B6D4-4F87-8944-9862FC2A764E}"/>
              </a:ext>
            </a:extLst>
          </p:cNvPr>
          <p:cNvSpPr/>
          <p:nvPr/>
        </p:nvSpPr>
        <p:spPr>
          <a:xfrm>
            <a:off x="7530292" y="29621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수정</a:t>
            </a:r>
          </a:p>
        </p:txBody>
      </p:sp>
      <p:cxnSp>
        <p:nvCxnSpPr>
          <p:cNvPr id="159" name="연결선: 꺾임 307">
            <a:extLst>
              <a:ext uri="{FF2B5EF4-FFF2-40B4-BE49-F238E27FC236}">
                <a16:creationId xmlns:a16="http://schemas.microsoft.com/office/drawing/2014/main" id="{22DA5604-1C4B-49F1-AAEE-27CE9103CDB1}"/>
              </a:ext>
            </a:extLst>
          </p:cNvPr>
          <p:cNvCxnSpPr>
            <a:cxnSpLocks/>
            <a:endCxn id="157" idx="1"/>
          </p:cNvCxnSpPr>
          <p:nvPr/>
        </p:nvCxnSpPr>
        <p:spPr>
          <a:xfrm rot="10800000" flipV="1">
            <a:off x="7530292" y="2560591"/>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0" name="연결선: 꺾임 308">
            <a:extLst>
              <a:ext uri="{FF2B5EF4-FFF2-40B4-BE49-F238E27FC236}">
                <a16:creationId xmlns:a16="http://schemas.microsoft.com/office/drawing/2014/main" id="{3DCE6B48-AE6C-49A8-A36F-BACECDD03088}"/>
              </a:ext>
            </a:extLst>
          </p:cNvPr>
          <p:cNvCxnSpPr>
            <a:cxnSpLocks/>
            <a:stCxn id="157" idx="1"/>
            <a:endCxn id="158" idx="1"/>
          </p:cNvCxnSpPr>
          <p:nvPr/>
        </p:nvCxnSpPr>
        <p:spPr>
          <a:xfrm rot="10800000" flipV="1">
            <a:off x="7530292" y="2806367"/>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2" name="연결선: 꺾임 310">
            <a:extLst>
              <a:ext uri="{FF2B5EF4-FFF2-40B4-BE49-F238E27FC236}">
                <a16:creationId xmlns:a16="http://schemas.microsoft.com/office/drawing/2014/main" id="{2BA5D13C-1802-4FCF-B732-1C9A3BE2C614}"/>
              </a:ext>
            </a:extLst>
          </p:cNvPr>
          <p:cNvCxnSpPr>
            <a:cxnSpLocks/>
            <a:stCxn id="158" idx="1"/>
          </p:cNvCxnSpPr>
          <p:nvPr/>
        </p:nvCxnSpPr>
        <p:spPr>
          <a:xfrm rot="10800000" flipV="1">
            <a:off x="7530292" y="3052142"/>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3" name="순서도: 처리 162">
            <a:extLst>
              <a:ext uri="{FF2B5EF4-FFF2-40B4-BE49-F238E27FC236}">
                <a16:creationId xmlns:a16="http://schemas.microsoft.com/office/drawing/2014/main" id="{D7A95242-FBD1-4AB9-A626-B379FD2D0B7C}"/>
              </a:ext>
            </a:extLst>
          </p:cNvPr>
          <p:cNvSpPr/>
          <p:nvPr/>
        </p:nvSpPr>
        <p:spPr>
          <a:xfrm>
            <a:off x="7536642" y="2470591"/>
            <a:ext cx="972000" cy="165324"/>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 쓰기</a:t>
            </a:r>
          </a:p>
        </p:txBody>
      </p:sp>
      <p:cxnSp>
        <p:nvCxnSpPr>
          <p:cNvPr id="165" name="직선 연결선 164">
            <a:extLst>
              <a:ext uri="{FF2B5EF4-FFF2-40B4-BE49-F238E27FC236}">
                <a16:creationId xmlns:a16="http://schemas.microsoft.com/office/drawing/2014/main" id="{3B227C23-BB92-46AD-BB36-0AC2B3B3500E}"/>
              </a:ext>
            </a:extLst>
          </p:cNvPr>
          <p:cNvCxnSpPr>
            <a:cxnSpLocks/>
            <a:stCxn id="139" idx="3"/>
          </p:cNvCxnSpPr>
          <p:nvPr/>
        </p:nvCxnSpPr>
        <p:spPr>
          <a:xfrm flipV="1">
            <a:off x="4795134" y="3117929"/>
            <a:ext cx="2525484" cy="2110"/>
          </a:xfrm>
          <a:prstGeom prst="line">
            <a:avLst/>
          </a:prstGeom>
        </p:spPr>
        <p:style>
          <a:lnRef idx="1">
            <a:schemeClr val="dk1"/>
          </a:lnRef>
          <a:fillRef idx="0">
            <a:schemeClr val="dk1"/>
          </a:fillRef>
          <a:effectRef idx="0">
            <a:schemeClr val="dk1"/>
          </a:effectRef>
          <a:fontRef idx="minor">
            <a:schemeClr val="tx1"/>
          </a:fontRef>
        </p:style>
      </p:cxnSp>
      <p:sp>
        <p:nvSpPr>
          <p:cNvPr id="166" name="순서도: 처리 165">
            <a:extLst>
              <a:ext uri="{FF2B5EF4-FFF2-40B4-BE49-F238E27FC236}">
                <a16:creationId xmlns:a16="http://schemas.microsoft.com/office/drawing/2014/main" id="{B57BF64E-207F-4E94-96CC-346979A3B4D7}"/>
              </a:ext>
            </a:extLst>
          </p:cNvPr>
          <p:cNvSpPr/>
          <p:nvPr/>
        </p:nvSpPr>
        <p:spPr>
          <a:xfrm>
            <a:off x="4833234" y="51360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구경하러 가기</a:t>
            </a:r>
          </a:p>
        </p:txBody>
      </p:sp>
      <p:sp>
        <p:nvSpPr>
          <p:cNvPr id="168" name="순서도: 처리 167">
            <a:extLst>
              <a:ext uri="{FF2B5EF4-FFF2-40B4-BE49-F238E27FC236}">
                <a16:creationId xmlns:a16="http://schemas.microsoft.com/office/drawing/2014/main" id="{42495C83-E61B-4162-914F-BD910154B81E}"/>
              </a:ext>
            </a:extLst>
          </p:cNvPr>
          <p:cNvSpPr/>
          <p:nvPr/>
        </p:nvSpPr>
        <p:spPr>
          <a:xfrm>
            <a:off x="4833234" y="53818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상담하러 가기</a:t>
            </a:r>
          </a:p>
        </p:txBody>
      </p:sp>
      <p:sp>
        <p:nvSpPr>
          <p:cNvPr id="169" name="순서도: 처리 168">
            <a:extLst>
              <a:ext uri="{FF2B5EF4-FFF2-40B4-BE49-F238E27FC236}">
                <a16:creationId xmlns:a16="http://schemas.microsoft.com/office/drawing/2014/main" id="{9C7B484D-34A4-41C1-8B94-7EBD4AE40D17}"/>
              </a:ext>
            </a:extLst>
          </p:cNvPr>
          <p:cNvSpPr/>
          <p:nvPr/>
        </p:nvSpPr>
        <p:spPr>
          <a:xfrm>
            <a:off x="6082164" y="464277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충전하기</a:t>
            </a:r>
          </a:p>
        </p:txBody>
      </p:sp>
      <p:cxnSp>
        <p:nvCxnSpPr>
          <p:cNvPr id="170" name="연결선: 꺾임 319">
            <a:extLst>
              <a:ext uri="{FF2B5EF4-FFF2-40B4-BE49-F238E27FC236}">
                <a16:creationId xmlns:a16="http://schemas.microsoft.com/office/drawing/2014/main" id="{BAAC2863-AB59-4CBF-ACF1-1AFAFF7B48D4}"/>
              </a:ext>
            </a:extLst>
          </p:cNvPr>
          <p:cNvCxnSpPr>
            <a:cxnSpLocks/>
            <a:stCxn id="166" idx="1"/>
            <a:endCxn id="168" idx="1"/>
          </p:cNvCxnSpPr>
          <p:nvPr/>
        </p:nvCxnSpPr>
        <p:spPr>
          <a:xfrm rot="10800000" flipV="1">
            <a:off x="4833234" y="522604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2" name="직선 화살표 연결선 325">
            <a:extLst>
              <a:ext uri="{FF2B5EF4-FFF2-40B4-BE49-F238E27FC236}">
                <a16:creationId xmlns:a16="http://schemas.microsoft.com/office/drawing/2014/main" id="{0240E5CB-384A-48EF-BF60-8250DF5F432F}"/>
              </a:ext>
            </a:extLst>
          </p:cNvPr>
          <p:cNvCxnSpPr>
            <a:cxnSpLocks/>
            <a:stCxn id="166" idx="3"/>
            <a:endCxn id="135" idx="1"/>
          </p:cNvCxnSpPr>
          <p:nvPr/>
        </p:nvCxnSpPr>
        <p:spPr>
          <a:xfrm>
            <a:off x="5805234" y="5226048"/>
            <a:ext cx="238871" cy="220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3" name="직선 연결선 397">
            <a:extLst>
              <a:ext uri="{FF2B5EF4-FFF2-40B4-BE49-F238E27FC236}">
                <a16:creationId xmlns:a16="http://schemas.microsoft.com/office/drawing/2014/main" id="{5DB35F6D-A509-4021-BEA6-D077DAFF9E86}"/>
              </a:ext>
            </a:extLst>
          </p:cNvPr>
          <p:cNvCxnSpPr>
            <a:cxnSpLocks/>
          </p:cNvCxnSpPr>
          <p:nvPr/>
        </p:nvCxnSpPr>
        <p:spPr>
          <a:xfrm flipV="1">
            <a:off x="4456473" y="5348934"/>
            <a:ext cx="251748" cy="2328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5" name="직선 연결선 397">
            <a:extLst>
              <a:ext uri="{FF2B5EF4-FFF2-40B4-BE49-F238E27FC236}">
                <a16:creationId xmlns:a16="http://schemas.microsoft.com/office/drawing/2014/main" id="{154B2F39-20B3-4F0B-B283-684DFA5BBA95}"/>
              </a:ext>
            </a:extLst>
          </p:cNvPr>
          <p:cNvCxnSpPr>
            <a:cxnSpLocks/>
            <a:stCxn id="134" idx="3"/>
          </p:cNvCxnSpPr>
          <p:nvPr/>
        </p:nvCxnSpPr>
        <p:spPr>
          <a:xfrm>
            <a:off x="4431486" y="5184627"/>
            <a:ext cx="303353" cy="16430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6" name="연결선: 꺾임 328">
            <a:extLst>
              <a:ext uri="{FF2B5EF4-FFF2-40B4-BE49-F238E27FC236}">
                <a16:creationId xmlns:a16="http://schemas.microsoft.com/office/drawing/2014/main" id="{0AA4CE3F-FFC1-406F-8057-BE166647DEEE}"/>
              </a:ext>
            </a:extLst>
          </p:cNvPr>
          <p:cNvCxnSpPr>
            <a:cxnSpLocks/>
          </p:cNvCxnSpPr>
          <p:nvPr/>
        </p:nvCxnSpPr>
        <p:spPr>
          <a:xfrm rot="10800000" flipV="1">
            <a:off x="2355761" y="1948952"/>
            <a:ext cx="12700" cy="1368784"/>
          </a:xfrm>
          <a:prstGeom prst="bentConnector3">
            <a:avLst>
              <a:gd name="adj1" fmla="val 228605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8" name="직선 화살표 연결선 177">
            <a:extLst>
              <a:ext uri="{FF2B5EF4-FFF2-40B4-BE49-F238E27FC236}">
                <a16:creationId xmlns:a16="http://schemas.microsoft.com/office/drawing/2014/main" id="{7A0B507A-1B4A-4050-B0DB-EC29B7FEB1FA}"/>
              </a:ext>
            </a:extLst>
          </p:cNvPr>
          <p:cNvCxnSpPr>
            <a:cxnSpLocks/>
          </p:cNvCxnSpPr>
          <p:nvPr/>
        </p:nvCxnSpPr>
        <p:spPr>
          <a:xfrm>
            <a:off x="2098142" y="2643253"/>
            <a:ext cx="246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직선 연결선 178">
            <a:extLst>
              <a:ext uri="{FF2B5EF4-FFF2-40B4-BE49-F238E27FC236}">
                <a16:creationId xmlns:a16="http://schemas.microsoft.com/office/drawing/2014/main" id="{1F782C0D-9041-416C-B271-157D5B3EAD3F}"/>
              </a:ext>
            </a:extLst>
          </p:cNvPr>
          <p:cNvCxnSpPr>
            <a:cxnSpLocks/>
          </p:cNvCxnSpPr>
          <p:nvPr/>
        </p:nvCxnSpPr>
        <p:spPr>
          <a:xfrm>
            <a:off x="2083987" y="3309168"/>
            <a:ext cx="0" cy="650103"/>
          </a:xfrm>
          <a:prstGeom prst="line">
            <a:avLst/>
          </a:prstGeom>
        </p:spPr>
        <p:style>
          <a:lnRef idx="1">
            <a:schemeClr val="dk1"/>
          </a:lnRef>
          <a:fillRef idx="0">
            <a:schemeClr val="dk1"/>
          </a:fillRef>
          <a:effectRef idx="0">
            <a:schemeClr val="dk1"/>
          </a:effectRef>
          <a:fontRef idx="minor">
            <a:schemeClr val="tx1"/>
          </a:fontRef>
        </p:style>
      </p:cxnSp>
      <p:cxnSp>
        <p:nvCxnSpPr>
          <p:cNvPr id="180" name="직선 연결선 179">
            <a:extLst>
              <a:ext uri="{FF2B5EF4-FFF2-40B4-BE49-F238E27FC236}">
                <a16:creationId xmlns:a16="http://schemas.microsoft.com/office/drawing/2014/main" id="{4C13EFCC-90C8-4CB2-937E-84B3DC6ADE38}"/>
              </a:ext>
            </a:extLst>
          </p:cNvPr>
          <p:cNvCxnSpPr>
            <a:cxnSpLocks/>
            <a:stCxn id="131" idx="3"/>
          </p:cNvCxnSpPr>
          <p:nvPr/>
        </p:nvCxnSpPr>
        <p:spPr>
          <a:xfrm>
            <a:off x="3309907" y="2643253"/>
            <a:ext cx="147435" cy="0"/>
          </a:xfrm>
          <a:prstGeom prst="line">
            <a:avLst/>
          </a:prstGeom>
        </p:spPr>
        <p:style>
          <a:lnRef idx="1">
            <a:schemeClr val="dk1"/>
          </a:lnRef>
          <a:fillRef idx="0">
            <a:schemeClr val="dk1"/>
          </a:fillRef>
          <a:effectRef idx="0">
            <a:schemeClr val="dk1"/>
          </a:effectRef>
          <a:fontRef idx="minor">
            <a:schemeClr val="tx1"/>
          </a:fontRef>
        </p:style>
      </p:cxnSp>
      <p:cxnSp>
        <p:nvCxnSpPr>
          <p:cNvPr id="181" name="직선 연결선 180">
            <a:extLst>
              <a:ext uri="{FF2B5EF4-FFF2-40B4-BE49-F238E27FC236}">
                <a16:creationId xmlns:a16="http://schemas.microsoft.com/office/drawing/2014/main" id="{6285F9CE-77D2-4CA1-9FA4-B4525A5334C5}"/>
              </a:ext>
            </a:extLst>
          </p:cNvPr>
          <p:cNvCxnSpPr>
            <a:cxnSpLocks/>
            <a:stCxn id="129" idx="3"/>
          </p:cNvCxnSpPr>
          <p:nvPr/>
        </p:nvCxnSpPr>
        <p:spPr>
          <a:xfrm flipV="1">
            <a:off x="3317587" y="1943698"/>
            <a:ext cx="504586" cy="5254"/>
          </a:xfrm>
          <a:prstGeom prst="line">
            <a:avLst/>
          </a:prstGeom>
        </p:spPr>
        <p:style>
          <a:lnRef idx="1">
            <a:schemeClr val="dk1"/>
          </a:lnRef>
          <a:fillRef idx="0">
            <a:schemeClr val="dk1"/>
          </a:fillRef>
          <a:effectRef idx="0">
            <a:schemeClr val="dk1"/>
          </a:effectRef>
          <a:fontRef idx="minor">
            <a:schemeClr val="tx1"/>
          </a:fontRef>
        </p:style>
      </p:cxnSp>
      <p:sp>
        <p:nvSpPr>
          <p:cNvPr id="182" name="순서도: 처리 181">
            <a:extLst>
              <a:ext uri="{FF2B5EF4-FFF2-40B4-BE49-F238E27FC236}">
                <a16:creationId xmlns:a16="http://schemas.microsoft.com/office/drawing/2014/main" id="{FD4BDADF-15A2-47D7-A092-90B06B620435}"/>
              </a:ext>
            </a:extLst>
          </p:cNvPr>
          <p:cNvSpPr/>
          <p:nvPr/>
        </p:nvSpPr>
        <p:spPr>
          <a:xfrm>
            <a:off x="2354131" y="15701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로그아웃</a:t>
            </a:r>
          </a:p>
        </p:txBody>
      </p:sp>
      <p:cxnSp>
        <p:nvCxnSpPr>
          <p:cNvPr id="185" name="직선 화살표 연결선 346">
            <a:extLst>
              <a:ext uri="{FF2B5EF4-FFF2-40B4-BE49-F238E27FC236}">
                <a16:creationId xmlns:a16="http://schemas.microsoft.com/office/drawing/2014/main" id="{39170608-101E-479B-81D6-660DF6107E85}"/>
              </a:ext>
            </a:extLst>
          </p:cNvPr>
          <p:cNvCxnSpPr>
            <a:cxnSpLocks/>
          </p:cNvCxnSpPr>
          <p:nvPr/>
        </p:nvCxnSpPr>
        <p:spPr>
          <a:xfrm rot="5400000" flipH="1" flipV="1">
            <a:off x="2077823" y="1660722"/>
            <a:ext cx="289740" cy="278836"/>
          </a:xfrm>
          <a:prstGeom prst="bentConnector3">
            <a:avLst>
              <a:gd name="adj1" fmla="val 99221"/>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화살표 연결선 185">
            <a:extLst>
              <a:ext uri="{FF2B5EF4-FFF2-40B4-BE49-F238E27FC236}">
                <a16:creationId xmlns:a16="http://schemas.microsoft.com/office/drawing/2014/main" id="{F05BCD44-B2F6-4A36-BA81-4FF18904C997}"/>
              </a:ext>
            </a:extLst>
          </p:cNvPr>
          <p:cNvCxnSpPr>
            <a:cxnSpLocks/>
            <a:stCxn id="125" idx="3"/>
            <a:endCxn id="134" idx="1"/>
          </p:cNvCxnSpPr>
          <p:nvPr/>
        </p:nvCxnSpPr>
        <p:spPr>
          <a:xfrm>
            <a:off x="3292865" y="5184627"/>
            <a:ext cx="1666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직선 화살표 연결선 325">
            <a:extLst>
              <a:ext uri="{FF2B5EF4-FFF2-40B4-BE49-F238E27FC236}">
                <a16:creationId xmlns:a16="http://schemas.microsoft.com/office/drawing/2014/main" id="{7C35FCE7-9EEE-499A-A30A-42D9F2D6106B}"/>
              </a:ext>
            </a:extLst>
          </p:cNvPr>
          <p:cNvCxnSpPr>
            <a:cxnSpLocks/>
            <a:endCxn id="188" idx="1"/>
          </p:cNvCxnSpPr>
          <p:nvPr/>
        </p:nvCxnSpPr>
        <p:spPr>
          <a:xfrm rot="16200000" flipH="1">
            <a:off x="3575850" y="3525917"/>
            <a:ext cx="284688" cy="2421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8" name="순서도: 처리 187">
            <a:extLst>
              <a:ext uri="{FF2B5EF4-FFF2-40B4-BE49-F238E27FC236}">
                <a16:creationId xmlns:a16="http://schemas.microsoft.com/office/drawing/2014/main" id="{68038289-097E-423C-B408-66741578DB6E}"/>
              </a:ext>
            </a:extLst>
          </p:cNvPr>
          <p:cNvSpPr/>
          <p:nvPr/>
        </p:nvSpPr>
        <p:spPr>
          <a:xfrm>
            <a:off x="3839291" y="369935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관리자 페이지</a:t>
            </a:r>
          </a:p>
        </p:txBody>
      </p:sp>
      <p:sp>
        <p:nvSpPr>
          <p:cNvPr id="189" name="순서도: 처리 188">
            <a:extLst>
              <a:ext uri="{FF2B5EF4-FFF2-40B4-BE49-F238E27FC236}">
                <a16:creationId xmlns:a16="http://schemas.microsoft.com/office/drawing/2014/main" id="{77C9D33F-FACF-4D5E-9898-433F6829250F}"/>
              </a:ext>
            </a:extLst>
          </p:cNvPr>
          <p:cNvSpPr/>
          <p:nvPr/>
        </p:nvSpPr>
        <p:spPr>
          <a:xfrm>
            <a:off x="4063952" y="12868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회원가입</a:t>
            </a:r>
          </a:p>
        </p:txBody>
      </p:sp>
      <p:cxnSp>
        <p:nvCxnSpPr>
          <p:cNvPr id="190" name="연결선: 꺾임 122">
            <a:extLst>
              <a:ext uri="{FF2B5EF4-FFF2-40B4-BE49-F238E27FC236}">
                <a16:creationId xmlns:a16="http://schemas.microsoft.com/office/drawing/2014/main" id="{349557F9-8E96-4D67-BD25-74EF25620996}"/>
              </a:ext>
            </a:extLst>
          </p:cNvPr>
          <p:cNvCxnSpPr>
            <a:cxnSpLocks/>
            <a:endCxn id="189" idx="1"/>
          </p:cNvCxnSpPr>
          <p:nvPr/>
        </p:nvCxnSpPr>
        <p:spPr>
          <a:xfrm rot="5400000" flipH="1" flipV="1">
            <a:off x="3827699" y="1380126"/>
            <a:ext cx="239492" cy="233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91" name="순서도: 처리 190">
            <a:extLst>
              <a:ext uri="{FF2B5EF4-FFF2-40B4-BE49-F238E27FC236}">
                <a16:creationId xmlns:a16="http://schemas.microsoft.com/office/drawing/2014/main" id="{68894B80-8E2E-45B4-B5B1-5095D169AD02}"/>
              </a:ext>
            </a:extLst>
          </p:cNvPr>
          <p:cNvSpPr/>
          <p:nvPr/>
        </p:nvSpPr>
        <p:spPr>
          <a:xfrm>
            <a:off x="7335939"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댓글삭제</a:t>
            </a:r>
          </a:p>
        </p:txBody>
      </p:sp>
      <p:sp>
        <p:nvSpPr>
          <p:cNvPr id="194" name="순서도: 처리 193">
            <a:extLst>
              <a:ext uri="{FF2B5EF4-FFF2-40B4-BE49-F238E27FC236}">
                <a16:creationId xmlns:a16="http://schemas.microsoft.com/office/drawing/2014/main" id="{30E4A28B-23E2-4A38-BC41-362D3C904EF4}"/>
              </a:ext>
            </a:extLst>
          </p:cNvPr>
          <p:cNvSpPr/>
          <p:nvPr/>
        </p:nvSpPr>
        <p:spPr>
          <a:xfrm>
            <a:off x="7338514" y="466632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댓글수정</a:t>
            </a:r>
          </a:p>
        </p:txBody>
      </p:sp>
      <p:cxnSp>
        <p:nvCxnSpPr>
          <p:cNvPr id="195" name="연결선: 꺾임 131">
            <a:extLst>
              <a:ext uri="{FF2B5EF4-FFF2-40B4-BE49-F238E27FC236}">
                <a16:creationId xmlns:a16="http://schemas.microsoft.com/office/drawing/2014/main" id="{21AFB4F0-1AFC-4B52-9F13-5EFCA1F56C5C}"/>
              </a:ext>
            </a:extLst>
          </p:cNvPr>
          <p:cNvCxnSpPr>
            <a:cxnSpLocks/>
          </p:cNvCxnSpPr>
          <p:nvPr/>
        </p:nvCxnSpPr>
        <p:spPr>
          <a:xfrm rot="10800000" flipH="1" flipV="1">
            <a:off x="7356248" y="4456188"/>
            <a:ext cx="2575" cy="299682"/>
          </a:xfrm>
          <a:prstGeom prst="bentConnector3">
            <a:avLst>
              <a:gd name="adj1" fmla="val -887767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6" name="직선 연결선 397">
            <a:extLst>
              <a:ext uri="{FF2B5EF4-FFF2-40B4-BE49-F238E27FC236}">
                <a16:creationId xmlns:a16="http://schemas.microsoft.com/office/drawing/2014/main" id="{DA4D4A6C-D496-4842-8AEF-FEAC4A60883F}"/>
              </a:ext>
            </a:extLst>
          </p:cNvPr>
          <p:cNvCxnSpPr>
            <a:cxnSpLocks/>
            <a:stCxn id="144" idx="3"/>
          </p:cNvCxnSpPr>
          <p:nvPr/>
        </p:nvCxnSpPr>
        <p:spPr>
          <a:xfrm>
            <a:off x="6875458" y="4456642"/>
            <a:ext cx="262064" cy="0"/>
          </a:xfrm>
          <a:prstGeom prst="straightConnector1">
            <a:avLst/>
          </a:prstGeom>
        </p:spPr>
        <p:style>
          <a:lnRef idx="1">
            <a:schemeClr val="dk1"/>
          </a:lnRef>
          <a:fillRef idx="0">
            <a:schemeClr val="dk1"/>
          </a:fillRef>
          <a:effectRef idx="0">
            <a:schemeClr val="dk1"/>
          </a:effectRef>
          <a:fontRef idx="minor">
            <a:schemeClr val="tx1"/>
          </a:fontRef>
        </p:style>
      </p:cxnSp>
      <p:sp>
        <p:nvSpPr>
          <p:cNvPr id="197" name="순서도: 처리 196">
            <a:extLst>
              <a:ext uri="{FF2B5EF4-FFF2-40B4-BE49-F238E27FC236}">
                <a16:creationId xmlns:a16="http://schemas.microsoft.com/office/drawing/2014/main" id="{BDEEFA38-179A-45B1-8F8E-BFF613A40333}"/>
              </a:ext>
            </a:extLst>
          </p:cNvPr>
          <p:cNvSpPr/>
          <p:nvPr/>
        </p:nvSpPr>
        <p:spPr>
          <a:xfrm>
            <a:off x="3507316"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결과 트레이너 목록</a:t>
            </a:r>
          </a:p>
        </p:txBody>
      </p:sp>
      <p:cxnSp>
        <p:nvCxnSpPr>
          <p:cNvPr id="198" name="직선 화살표 연결선 197">
            <a:extLst>
              <a:ext uri="{FF2B5EF4-FFF2-40B4-BE49-F238E27FC236}">
                <a16:creationId xmlns:a16="http://schemas.microsoft.com/office/drawing/2014/main" id="{98405031-A00B-4F7B-9970-06822C7D999F}"/>
              </a:ext>
            </a:extLst>
          </p:cNvPr>
          <p:cNvCxnSpPr>
            <a:cxnSpLocks/>
            <a:stCxn id="127" idx="3"/>
            <a:endCxn id="197" idx="1"/>
          </p:cNvCxnSpPr>
          <p:nvPr/>
        </p:nvCxnSpPr>
        <p:spPr>
          <a:xfrm>
            <a:off x="3292865" y="4738343"/>
            <a:ext cx="214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9" name="순서도: 처리 198">
            <a:extLst>
              <a:ext uri="{FF2B5EF4-FFF2-40B4-BE49-F238E27FC236}">
                <a16:creationId xmlns:a16="http://schemas.microsoft.com/office/drawing/2014/main" id="{552F6BC9-76C4-433A-9FCA-FADC0F30CE1C}"/>
              </a:ext>
            </a:extLst>
          </p:cNvPr>
          <p:cNvSpPr/>
          <p:nvPr/>
        </p:nvSpPr>
        <p:spPr>
          <a:xfrm>
            <a:off x="3731293" y="58229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자주하는 질문</a:t>
            </a:r>
          </a:p>
        </p:txBody>
      </p:sp>
      <p:cxnSp>
        <p:nvCxnSpPr>
          <p:cNvPr id="200" name="연결선: 꺾임 151">
            <a:extLst>
              <a:ext uri="{FF2B5EF4-FFF2-40B4-BE49-F238E27FC236}">
                <a16:creationId xmlns:a16="http://schemas.microsoft.com/office/drawing/2014/main" id="{67688980-21C3-43FA-A5AA-6921F50CD54A}"/>
              </a:ext>
            </a:extLst>
          </p:cNvPr>
          <p:cNvCxnSpPr>
            <a:cxnSpLocks/>
          </p:cNvCxnSpPr>
          <p:nvPr/>
        </p:nvCxnSpPr>
        <p:spPr>
          <a:xfrm rot="10800000" flipV="1">
            <a:off x="3731294" y="5895989"/>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1" name="순서도: 처리 200">
            <a:extLst>
              <a:ext uri="{FF2B5EF4-FFF2-40B4-BE49-F238E27FC236}">
                <a16:creationId xmlns:a16="http://schemas.microsoft.com/office/drawing/2014/main" id="{4239A39A-9C8D-4C64-B8B6-E8BCD446FD1C}"/>
              </a:ext>
            </a:extLst>
          </p:cNvPr>
          <p:cNvSpPr/>
          <p:nvPr/>
        </p:nvSpPr>
        <p:spPr>
          <a:xfrm>
            <a:off x="3731293" y="615408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sp>
        <p:nvSpPr>
          <p:cNvPr id="202" name="순서도: 처리 201">
            <a:extLst>
              <a:ext uri="{FF2B5EF4-FFF2-40B4-BE49-F238E27FC236}">
                <a16:creationId xmlns:a16="http://schemas.microsoft.com/office/drawing/2014/main" id="{24F6ACC1-D658-4982-AE9D-D7F57A3D2D75}"/>
              </a:ext>
            </a:extLst>
          </p:cNvPr>
          <p:cNvSpPr/>
          <p:nvPr/>
        </p:nvSpPr>
        <p:spPr>
          <a:xfrm>
            <a:off x="4746137" y="648936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cxnSp>
        <p:nvCxnSpPr>
          <p:cNvPr id="205" name="직선 연결선 397">
            <a:extLst>
              <a:ext uri="{FF2B5EF4-FFF2-40B4-BE49-F238E27FC236}">
                <a16:creationId xmlns:a16="http://schemas.microsoft.com/office/drawing/2014/main" id="{3E099C88-8179-47F5-8453-656405D4F545}"/>
              </a:ext>
            </a:extLst>
          </p:cNvPr>
          <p:cNvCxnSpPr>
            <a:cxnSpLocks/>
          </p:cNvCxnSpPr>
          <p:nvPr/>
        </p:nvCxnSpPr>
        <p:spPr>
          <a:xfrm>
            <a:off x="4368988" y="6022081"/>
            <a:ext cx="599774" cy="88034"/>
          </a:xfrm>
          <a:prstGeom prst="bentConnector3">
            <a:avLst>
              <a:gd name="adj1" fmla="val 451"/>
            </a:avLst>
          </a:prstGeom>
        </p:spPr>
        <p:style>
          <a:lnRef idx="1">
            <a:schemeClr val="dk1"/>
          </a:lnRef>
          <a:fillRef idx="0">
            <a:schemeClr val="dk1"/>
          </a:fillRef>
          <a:effectRef idx="0">
            <a:schemeClr val="dk1"/>
          </a:effectRef>
          <a:fontRef idx="minor">
            <a:schemeClr val="tx1"/>
          </a:fontRef>
        </p:style>
      </p:cxnSp>
      <p:cxnSp>
        <p:nvCxnSpPr>
          <p:cNvPr id="206" name="직선 연결선 397">
            <a:extLst>
              <a:ext uri="{FF2B5EF4-FFF2-40B4-BE49-F238E27FC236}">
                <a16:creationId xmlns:a16="http://schemas.microsoft.com/office/drawing/2014/main" id="{8716A103-371B-4CEC-82E6-6DE21C3627D2}"/>
              </a:ext>
            </a:extLst>
          </p:cNvPr>
          <p:cNvCxnSpPr>
            <a:cxnSpLocks/>
            <a:stCxn id="201" idx="2"/>
          </p:cNvCxnSpPr>
          <p:nvPr/>
        </p:nvCxnSpPr>
        <p:spPr>
          <a:xfrm rot="16200000" flipH="1">
            <a:off x="4369608" y="6181767"/>
            <a:ext cx="224214" cy="528844"/>
          </a:xfrm>
          <a:prstGeom prst="bentConnector2">
            <a:avLst/>
          </a:prstGeom>
        </p:spPr>
        <p:style>
          <a:lnRef idx="1">
            <a:schemeClr val="dk1"/>
          </a:lnRef>
          <a:fillRef idx="0">
            <a:schemeClr val="dk1"/>
          </a:fillRef>
          <a:effectRef idx="0">
            <a:schemeClr val="dk1"/>
          </a:effectRef>
          <a:fontRef idx="minor">
            <a:schemeClr val="tx1"/>
          </a:fontRef>
        </p:style>
      </p:cxnSp>
      <p:sp>
        <p:nvSpPr>
          <p:cNvPr id="207" name="순서도: 처리 206">
            <a:extLst>
              <a:ext uri="{FF2B5EF4-FFF2-40B4-BE49-F238E27FC236}">
                <a16:creationId xmlns:a16="http://schemas.microsoft.com/office/drawing/2014/main" id="{5A8C7515-C4D8-4466-8C9F-0046138F16CD}"/>
              </a:ext>
            </a:extLst>
          </p:cNvPr>
          <p:cNvSpPr/>
          <p:nvPr/>
        </p:nvSpPr>
        <p:spPr>
          <a:xfrm>
            <a:off x="4833233" y="485662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결제하러 가기</a:t>
            </a:r>
          </a:p>
        </p:txBody>
      </p:sp>
      <p:sp>
        <p:nvSpPr>
          <p:cNvPr id="208" name="순서도: 처리 207">
            <a:extLst>
              <a:ext uri="{FF2B5EF4-FFF2-40B4-BE49-F238E27FC236}">
                <a16:creationId xmlns:a16="http://schemas.microsoft.com/office/drawing/2014/main" id="{77BF2007-DAE7-40CF-8019-9F4367BC77E1}"/>
              </a:ext>
            </a:extLst>
          </p:cNvPr>
          <p:cNvSpPr/>
          <p:nvPr/>
        </p:nvSpPr>
        <p:spPr>
          <a:xfrm>
            <a:off x="6089038" y="49742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결제하기</a:t>
            </a:r>
          </a:p>
        </p:txBody>
      </p:sp>
      <p:cxnSp>
        <p:nvCxnSpPr>
          <p:cNvPr id="209" name="연결선: 꺾임 175">
            <a:extLst>
              <a:ext uri="{FF2B5EF4-FFF2-40B4-BE49-F238E27FC236}">
                <a16:creationId xmlns:a16="http://schemas.microsoft.com/office/drawing/2014/main" id="{B692542A-61B3-4622-988D-2040173AB593}"/>
              </a:ext>
            </a:extLst>
          </p:cNvPr>
          <p:cNvCxnSpPr>
            <a:cxnSpLocks/>
          </p:cNvCxnSpPr>
          <p:nvPr/>
        </p:nvCxnSpPr>
        <p:spPr>
          <a:xfrm rot="10800000" flipV="1">
            <a:off x="6064927" y="478577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0" name="직선 연결선 176">
            <a:extLst>
              <a:ext uri="{FF2B5EF4-FFF2-40B4-BE49-F238E27FC236}">
                <a16:creationId xmlns:a16="http://schemas.microsoft.com/office/drawing/2014/main" id="{6D5D8D45-2440-4185-BADF-B8A5B0B495A3}"/>
              </a:ext>
            </a:extLst>
          </p:cNvPr>
          <p:cNvCxnSpPr>
            <a:cxnSpLocks/>
            <a:stCxn id="207" idx="3"/>
          </p:cNvCxnSpPr>
          <p:nvPr/>
        </p:nvCxnSpPr>
        <p:spPr>
          <a:xfrm>
            <a:off x="5805233" y="4946623"/>
            <a:ext cx="15052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1" name="직선 연결선 397">
            <a:extLst>
              <a:ext uri="{FF2B5EF4-FFF2-40B4-BE49-F238E27FC236}">
                <a16:creationId xmlns:a16="http://schemas.microsoft.com/office/drawing/2014/main" id="{5D9FA9C0-6B02-4E4F-A186-6CC490D4F5B9}"/>
              </a:ext>
            </a:extLst>
          </p:cNvPr>
          <p:cNvCxnSpPr>
            <a:cxnSpLocks/>
            <a:stCxn id="197" idx="3"/>
          </p:cNvCxnSpPr>
          <p:nvPr/>
        </p:nvCxnSpPr>
        <p:spPr>
          <a:xfrm>
            <a:off x="4479316" y="4738343"/>
            <a:ext cx="101762" cy="459430"/>
          </a:xfrm>
          <a:prstGeom prst="bentConnector2">
            <a:avLst/>
          </a:prstGeom>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48ACA636-AC94-4748-B43E-B4A075E2B385}"/>
              </a:ext>
            </a:extLst>
          </p:cNvPr>
          <p:cNvCxnSpPr>
            <a:cxnSpLocks/>
            <a:stCxn id="90" idx="3"/>
            <a:endCxn id="213" idx="1"/>
          </p:cNvCxnSpPr>
          <p:nvPr/>
        </p:nvCxnSpPr>
        <p:spPr>
          <a:xfrm>
            <a:off x="9912424" y="3906421"/>
            <a:ext cx="252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3" name="순서도: 처리 212">
            <a:extLst>
              <a:ext uri="{FF2B5EF4-FFF2-40B4-BE49-F238E27FC236}">
                <a16:creationId xmlns:a16="http://schemas.microsoft.com/office/drawing/2014/main" id="{D48ED8EC-C3D1-4272-B14D-74C0B86A140E}"/>
              </a:ext>
            </a:extLst>
          </p:cNvPr>
          <p:cNvSpPr/>
          <p:nvPr/>
        </p:nvSpPr>
        <p:spPr>
          <a:xfrm>
            <a:off x="10164560"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sp>
        <p:nvSpPr>
          <p:cNvPr id="214" name="순서도: 처리 213">
            <a:extLst>
              <a:ext uri="{FF2B5EF4-FFF2-40B4-BE49-F238E27FC236}">
                <a16:creationId xmlns:a16="http://schemas.microsoft.com/office/drawing/2014/main" id="{7FAC03EA-7995-4142-A4F5-DF7D81CF7C36}"/>
              </a:ext>
            </a:extLst>
          </p:cNvPr>
          <p:cNvSpPr/>
          <p:nvPr/>
        </p:nvSpPr>
        <p:spPr>
          <a:xfrm>
            <a:off x="8940424" y="43048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PT</a:t>
            </a:r>
            <a:r>
              <a:rPr lang="ko-KR" altLang="en-US" sz="700" dirty="0">
                <a:solidFill>
                  <a:schemeClr val="tx1"/>
                </a:solidFill>
                <a:latin typeface="+mn-ea"/>
              </a:rPr>
              <a:t>가격 설정</a:t>
            </a:r>
          </a:p>
        </p:txBody>
      </p:sp>
      <p:sp>
        <p:nvSpPr>
          <p:cNvPr id="215" name="순서도: 처리 214">
            <a:extLst>
              <a:ext uri="{FF2B5EF4-FFF2-40B4-BE49-F238E27FC236}">
                <a16:creationId xmlns:a16="http://schemas.microsoft.com/office/drawing/2014/main" id="{BBD105BF-65D5-43BD-80E3-A178CDF37A94}"/>
              </a:ext>
            </a:extLst>
          </p:cNvPr>
          <p:cNvSpPr/>
          <p:nvPr/>
        </p:nvSpPr>
        <p:spPr>
          <a:xfrm>
            <a:off x="8959701" y="453486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회원탈퇴</a:t>
            </a:r>
          </a:p>
        </p:txBody>
      </p:sp>
      <p:sp>
        <p:nvSpPr>
          <p:cNvPr id="216" name="순서도: 처리 215">
            <a:extLst>
              <a:ext uri="{FF2B5EF4-FFF2-40B4-BE49-F238E27FC236}">
                <a16:creationId xmlns:a16="http://schemas.microsoft.com/office/drawing/2014/main" id="{8BE29E55-FC6C-4ED8-83AB-2D4876A95217}"/>
              </a:ext>
            </a:extLst>
          </p:cNvPr>
          <p:cNvSpPr/>
          <p:nvPr/>
        </p:nvSpPr>
        <p:spPr>
          <a:xfrm>
            <a:off x="8953351" y="47748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경력수정</a:t>
            </a:r>
          </a:p>
        </p:txBody>
      </p:sp>
      <p:sp>
        <p:nvSpPr>
          <p:cNvPr id="217" name="순서도: 처리 216">
            <a:extLst>
              <a:ext uri="{FF2B5EF4-FFF2-40B4-BE49-F238E27FC236}">
                <a16:creationId xmlns:a16="http://schemas.microsoft.com/office/drawing/2014/main" id="{AAD84382-9158-4D79-9464-81BFB86111F6}"/>
              </a:ext>
            </a:extLst>
          </p:cNvPr>
          <p:cNvSpPr/>
          <p:nvPr/>
        </p:nvSpPr>
        <p:spPr>
          <a:xfrm>
            <a:off x="8959701" y="501486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컨텐츠 작성</a:t>
            </a:r>
          </a:p>
        </p:txBody>
      </p:sp>
      <p:sp>
        <p:nvSpPr>
          <p:cNvPr id="218" name="순서도: 처리 217">
            <a:extLst>
              <a:ext uri="{FF2B5EF4-FFF2-40B4-BE49-F238E27FC236}">
                <a16:creationId xmlns:a16="http://schemas.microsoft.com/office/drawing/2014/main" id="{29DBBB9E-0B0C-45CD-9497-FCE6888D6A6A}"/>
              </a:ext>
            </a:extLst>
          </p:cNvPr>
          <p:cNvSpPr/>
          <p:nvPr/>
        </p:nvSpPr>
        <p:spPr>
          <a:xfrm>
            <a:off x="8953351" y="52606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URL</a:t>
            </a:r>
            <a:r>
              <a:rPr lang="ko-KR" altLang="en-US" sz="700" dirty="0">
                <a:solidFill>
                  <a:schemeClr val="tx1"/>
                </a:solidFill>
                <a:latin typeface="+mn-ea"/>
              </a:rPr>
              <a:t>수정</a:t>
            </a:r>
          </a:p>
        </p:txBody>
      </p:sp>
      <p:cxnSp>
        <p:nvCxnSpPr>
          <p:cNvPr id="219" name="연결선: 꺾임 213">
            <a:extLst>
              <a:ext uri="{FF2B5EF4-FFF2-40B4-BE49-F238E27FC236}">
                <a16:creationId xmlns:a16="http://schemas.microsoft.com/office/drawing/2014/main" id="{DBDCDD40-2CDC-4064-99B3-383AAD2E9481}"/>
              </a:ext>
            </a:extLst>
          </p:cNvPr>
          <p:cNvCxnSpPr>
            <a:cxnSpLocks/>
          </p:cNvCxnSpPr>
          <p:nvPr/>
        </p:nvCxnSpPr>
        <p:spPr>
          <a:xfrm rot="10800000" flipV="1">
            <a:off x="8940651" y="4613317"/>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0" name="연결선: 꺾임 214">
            <a:extLst>
              <a:ext uri="{FF2B5EF4-FFF2-40B4-BE49-F238E27FC236}">
                <a16:creationId xmlns:a16="http://schemas.microsoft.com/office/drawing/2014/main" id="{C31F5D6C-7DE5-4F9A-B66B-20A82932A0A7}"/>
              </a:ext>
            </a:extLst>
          </p:cNvPr>
          <p:cNvCxnSpPr>
            <a:cxnSpLocks/>
          </p:cNvCxnSpPr>
          <p:nvPr/>
        </p:nvCxnSpPr>
        <p:spPr>
          <a:xfrm rot="10800000" flipV="1">
            <a:off x="8940651" y="4859093"/>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1" name="연결선: 꺾임 215">
            <a:extLst>
              <a:ext uri="{FF2B5EF4-FFF2-40B4-BE49-F238E27FC236}">
                <a16:creationId xmlns:a16="http://schemas.microsoft.com/office/drawing/2014/main" id="{9F808CA7-BBA2-43ED-9039-D0945428D384}"/>
              </a:ext>
            </a:extLst>
          </p:cNvPr>
          <p:cNvCxnSpPr>
            <a:cxnSpLocks/>
          </p:cNvCxnSpPr>
          <p:nvPr/>
        </p:nvCxnSpPr>
        <p:spPr>
          <a:xfrm rot="10800000" flipV="1">
            <a:off x="8940651" y="510486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직선 화살표 연결선 221">
            <a:extLst>
              <a:ext uri="{FF2B5EF4-FFF2-40B4-BE49-F238E27FC236}">
                <a16:creationId xmlns:a16="http://schemas.microsoft.com/office/drawing/2014/main" id="{963E48AA-30A6-4F4E-9C7D-44C83FBD888D}"/>
              </a:ext>
            </a:extLst>
          </p:cNvPr>
          <p:cNvCxnSpPr>
            <a:cxnSpLocks/>
            <a:endCxn id="214" idx="1"/>
          </p:cNvCxnSpPr>
          <p:nvPr/>
        </p:nvCxnSpPr>
        <p:spPr>
          <a:xfrm>
            <a:off x="8724400" y="4394895"/>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직선 연결선 397">
            <a:extLst>
              <a:ext uri="{FF2B5EF4-FFF2-40B4-BE49-F238E27FC236}">
                <a16:creationId xmlns:a16="http://schemas.microsoft.com/office/drawing/2014/main" id="{6D81A740-DEBF-4C6E-AF07-F70458F57340}"/>
              </a:ext>
            </a:extLst>
          </p:cNvPr>
          <p:cNvCxnSpPr>
            <a:cxnSpLocks/>
          </p:cNvCxnSpPr>
          <p:nvPr/>
        </p:nvCxnSpPr>
        <p:spPr>
          <a:xfrm>
            <a:off x="8724400" y="4132203"/>
            <a:ext cx="0" cy="483387"/>
          </a:xfrm>
          <a:prstGeom prst="straightConnector1">
            <a:avLst/>
          </a:prstGeom>
        </p:spPr>
        <p:style>
          <a:lnRef idx="1">
            <a:schemeClr val="dk1"/>
          </a:lnRef>
          <a:fillRef idx="0">
            <a:schemeClr val="dk1"/>
          </a:fillRef>
          <a:effectRef idx="0">
            <a:schemeClr val="dk1"/>
          </a:effectRef>
          <a:fontRef idx="minor">
            <a:schemeClr val="tx1"/>
          </a:fontRef>
        </p:style>
      </p:cxnSp>
      <p:sp>
        <p:nvSpPr>
          <p:cNvPr id="224" name="순서도: 처리 223">
            <a:extLst>
              <a:ext uri="{FF2B5EF4-FFF2-40B4-BE49-F238E27FC236}">
                <a16:creationId xmlns:a16="http://schemas.microsoft.com/office/drawing/2014/main" id="{27705102-19D2-4A48-879F-DF8789DF95E3}"/>
              </a:ext>
            </a:extLst>
          </p:cNvPr>
          <p:cNvSpPr/>
          <p:nvPr/>
        </p:nvSpPr>
        <p:spPr>
          <a:xfrm>
            <a:off x="7536642" y="219381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cxnSp>
        <p:nvCxnSpPr>
          <p:cNvPr id="225" name="직선 화살표 연결선 225">
            <a:extLst>
              <a:ext uri="{FF2B5EF4-FFF2-40B4-BE49-F238E27FC236}">
                <a16:creationId xmlns:a16="http://schemas.microsoft.com/office/drawing/2014/main" id="{1321AC24-639B-4EAC-BF3F-0E7CC5142FB3}"/>
              </a:ext>
            </a:extLst>
          </p:cNvPr>
          <p:cNvCxnSpPr>
            <a:cxnSpLocks/>
          </p:cNvCxnSpPr>
          <p:nvPr/>
        </p:nvCxnSpPr>
        <p:spPr>
          <a:xfrm rot="5400000" flipH="1" flipV="1">
            <a:off x="7283742" y="2317617"/>
            <a:ext cx="283428" cy="216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7" name="순서도: 처리 226">
            <a:extLst>
              <a:ext uri="{FF2B5EF4-FFF2-40B4-BE49-F238E27FC236}">
                <a16:creationId xmlns:a16="http://schemas.microsoft.com/office/drawing/2014/main" id="{1D1392A8-C50D-4DF4-BF22-F2F3C67F443B}"/>
              </a:ext>
            </a:extLst>
          </p:cNvPr>
          <p:cNvSpPr/>
          <p:nvPr/>
        </p:nvSpPr>
        <p:spPr>
          <a:xfrm>
            <a:off x="5143917" y="35778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228" name="순서도: 처리 227">
            <a:extLst>
              <a:ext uri="{FF2B5EF4-FFF2-40B4-BE49-F238E27FC236}">
                <a16:creationId xmlns:a16="http://schemas.microsoft.com/office/drawing/2014/main" id="{ACC6868B-C163-423E-9B0D-1D39D2ADF957}"/>
              </a:ext>
            </a:extLst>
          </p:cNvPr>
          <p:cNvSpPr/>
          <p:nvPr/>
        </p:nvSpPr>
        <p:spPr>
          <a:xfrm>
            <a:off x="5146615" y="383239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cxnSp>
        <p:nvCxnSpPr>
          <p:cNvPr id="229" name="직선 연결선 397">
            <a:extLst>
              <a:ext uri="{FF2B5EF4-FFF2-40B4-BE49-F238E27FC236}">
                <a16:creationId xmlns:a16="http://schemas.microsoft.com/office/drawing/2014/main" id="{DDE0306D-FF6B-4A51-B962-CBF35E974F70}"/>
              </a:ext>
            </a:extLst>
          </p:cNvPr>
          <p:cNvCxnSpPr>
            <a:cxnSpLocks/>
            <a:stCxn id="188" idx="3"/>
          </p:cNvCxnSpPr>
          <p:nvPr/>
        </p:nvCxnSpPr>
        <p:spPr>
          <a:xfrm>
            <a:off x="4811291" y="3789358"/>
            <a:ext cx="185930"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30" name="연결선: 꺾임 233">
            <a:extLst>
              <a:ext uri="{FF2B5EF4-FFF2-40B4-BE49-F238E27FC236}">
                <a16:creationId xmlns:a16="http://schemas.microsoft.com/office/drawing/2014/main" id="{A2518444-F9C8-46D5-B455-D9EA2F1F6514}"/>
              </a:ext>
            </a:extLst>
          </p:cNvPr>
          <p:cNvCxnSpPr>
            <a:cxnSpLocks/>
            <a:stCxn id="227" idx="1"/>
            <a:endCxn id="228" idx="1"/>
          </p:cNvCxnSpPr>
          <p:nvPr/>
        </p:nvCxnSpPr>
        <p:spPr>
          <a:xfrm rot="10800000" flipH="1" flipV="1">
            <a:off x="5143917" y="3667816"/>
            <a:ext cx="2698" cy="254581"/>
          </a:xfrm>
          <a:prstGeom prst="bentConnector3">
            <a:avLst>
              <a:gd name="adj1" fmla="val -57616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1" name="직선 연결선 397">
            <a:extLst>
              <a:ext uri="{FF2B5EF4-FFF2-40B4-BE49-F238E27FC236}">
                <a16:creationId xmlns:a16="http://schemas.microsoft.com/office/drawing/2014/main" id="{67CDA325-F09A-4FCA-B0AE-3A0A224B8C39}"/>
              </a:ext>
            </a:extLst>
          </p:cNvPr>
          <p:cNvCxnSpPr>
            <a:cxnSpLocks/>
          </p:cNvCxnSpPr>
          <p:nvPr/>
        </p:nvCxnSpPr>
        <p:spPr>
          <a:xfrm>
            <a:off x="2083273" y="3906420"/>
            <a:ext cx="0" cy="39847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36" name="직선 화살표 연결선 135">
            <a:extLst>
              <a:ext uri="{FF2B5EF4-FFF2-40B4-BE49-F238E27FC236}">
                <a16:creationId xmlns:a16="http://schemas.microsoft.com/office/drawing/2014/main" id="{173A215C-1C79-436E-A3D6-8DA7D45BF9FA}"/>
              </a:ext>
            </a:extLst>
          </p:cNvPr>
          <p:cNvCxnSpPr>
            <a:cxnSpLocks/>
            <a:stCxn id="107" idx="6"/>
          </p:cNvCxnSpPr>
          <p:nvPr/>
        </p:nvCxnSpPr>
        <p:spPr>
          <a:xfrm>
            <a:off x="1806209" y="3647013"/>
            <a:ext cx="277064" cy="0"/>
          </a:xfrm>
          <a:prstGeom prst="straightConnector1">
            <a:avLst/>
          </a:prstGeom>
          <a:ln>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ko-KR" altLang="en-US" dirty="0"/>
              <a:t>트레이너 마이 페이지</a:t>
            </a:r>
          </a:p>
        </p:txBody>
      </p:sp>
      <p:sp>
        <p:nvSpPr>
          <p:cNvPr id="4" name="텍스트 개체 틀 3"/>
          <p:cNvSpPr>
            <a:spLocks noGrp="1"/>
          </p:cNvSpPr>
          <p:nvPr>
            <p:ph type="body" sz="quarter" idx="10"/>
          </p:nvPr>
        </p:nvSpPr>
        <p:spPr/>
        <p:txBody>
          <a:bodyPr/>
          <a:lstStyle/>
          <a:p>
            <a:pPr lvl="0">
              <a:defRPr/>
            </a:pPr>
            <a:r>
              <a:rPr lang="ko-KR" altLang="en-US"/>
              <a:t>트레이너 마이페이지 서비스를 설명합니다</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b="0" strike="noStrike" spc="-1" dirty="0">
                <a:solidFill>
                  <a:srgbClr val="808080"/>
                </a:solidFill>
                <a:latin typeface="맑은 고딕"/>
              </a:rPr>
              <a:t>트레이너 마이 페이지</a:t>
            </a:r>
          </a:p>
        </p:txBody>
      </p:sp>
      <p:sp>
        <p:nvSpPr>
          <p:cNvPr id="8" name="TextBox 7"/>
          <p:cNvSpPr txBox="1"/>
          <p:nvPr/>
        </p:nvSpPr>
        <p:spPr>
          <a:xfrm>
            <a:off x="11780252" y="106980"/>
            <a:ext cx="312688" cy="230832"/>
          </a:xfrm>
          <a:prstGeom prst="rect">
            <a:avLst/>
          </a:prstGeom>
          <a:noFill/>
        </p:spPr>
        <p:txBody>
          <a:bodyPr wrap="none">
            <a:spAutoFit/>
          </a:bodyPr>
          <a:lstStyle/>
          <a:p>
            <a:pPr lvl="0">
              <a:defRPr/>
            </a:pPr>
            <a:fld id="{944918D1-1C8F-48E6-92D4-4089F97E8793}" type="slidenum">
              <a:rPr lang="en-US" altLang="en-US" sz="900"/>
              <a:pPr lvl="0">
                <a:defRPr/>
              </a:pPr>
              <a:t>31</a:t>
            </a:fld>
            <a:endParaRPr lang="en-US" altLang="en-US" sz="900"/>
          </a:p>
        </p:txBody>
      </p:sp>
      <p:pic>
        <p:nvPicPr>
          <p:cNvPr id="2" name="그림 1"/>
          <p:cNvPicPr>
            <a:picLocks noChangeAspect="1"/>
          </p:cNvPicPr>
          <p:nvPr/>
        </p:nvPicPr>
        <p:blipFill rotWithShape="1">
          <a:blip r:embed="rId2"/>
          <a:srcRect r="21350"/>
          <a:stretch>
            <a:fillRect/>
          </a:stretch>
        </p:blipFill>
        <p:spPr>
          <a:xfrm>
            <a:off x="2607915" y="620688"/>
            <a:ext cx="3704109" cy="5993904"/>
          </a:xfrm>
          <a:prstGeom prst="rect">
            <a:avLst/>
          </a:prstGeom>
        </p:spPr>
      </p:pic>
      <p:graphicFrame>
        <p:nvGraphicFramePr>
          <p:cNvPr id="18" name="표 17">
            <a:extLst>
              <a:ext uri="{FF2B5EF4-FFF2-40B4-BE49-F238E27FC236}">
                <a16:creationId xmlns:a16="http://schemas.microsoft.com/office/drawing/2014/main" id="{F06ACFB6-47BA-48CC-99CF-F0636734D438}"/>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 마이 페이지는 트레이너 개인정보를 수정 및 변경할 수 있으며 환전과 개인 </a:t>
                      </a:r>
                      <a:r>
                        <a:rPr lang="en-US" altLang="ko-KR" sz="800" b="0" dirty="0">
                          <a:solidFill>
                            <a:schemeClr val="tx1"/>
                          </a:solidFill>
                          <a:latin typeface="+mn-ea"/>
                          <a:ea typeface="+mn-ea"/>
                          <a:sym typeface="맑은 고딕"/>
                        </a:rPr>
                        <a:t>SNS </a:t>
                      </a:r>
                      <a:r>
                        <a:rPr lang="ko-KR" altLang="en-US" sz="800" b="0" dirty="0">
                          <a:solidFill>
                            <a:schemeClr val="tx1"/>
                          </a:solidFill>
                          <a:latin typeface="+mn-ea"/>
                          <a:ea typeface="+mn-ea"/>
                          <a:sym typeface="맑은 고딕"/>
                        </a:rPr>
                        <a:t>관리를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74</a:t>
            </a:r>
          </a:p>
        </p:txBody>
      </p:sp>
      <p:pic>
        <p:nvPicPr>
          <p:cNvPr id="3" name="그림 2"/>
          <p:cNvPicPr>
            <a:picLocks noChangeAspect="1"/>
          </p:cNvPicPr>
          <p:nvPr/>
        </p:nvPicPr>
        <p:blipFill rotWithShape="1">
          <a:blip r:embed="rId2"/>
          <a:stretch>
            <a:fillRect/>
          </a:stretch>
        </p:blipFill>
        <p:spPr>
          <a:xfrm>
            <a:off x="262801" y="1126800"/>
            <a:ext cx="8065447" cy="4034843"/>
          </a:xfrm>
          <a:prstGeom prst="rect">
            <a:avLst/>
          </a:prstGeom>
        </p:spPr>
      </p:pic>
      <p:sp>
        <p:nvSpPr>
          <p:cNvPr id="18" name="타원 13"/>
          <p:cNvSpPr/>
          <p:nvPr/>
        </p:nvSpPr>
        <p:spPr>
          <a:xfrm>
            <a:off x="2708929"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9" name="타원 8"/>
          <p:cNvSpPr/>
          <p:nvPr/>
        </p:nvSpPr>
        <p:spPr>
          <a:xfrm>
            <a:off x="2207568" y="306896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0" name="타원 9"/>
          <p:cNvSpPr/>
          <p:nvPr/>
        </p:nvSpPr>
        <p:spPr>
          <a:xfrm>
            <a:off x="2204873"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21" name="타원 11"/>
          <p:cNvSpPr/>
          <p:nvPr/>
        </p:nvSpPr>
        <p:spPr>
          <a:xfrm>
            <a:off x="2207568" y="45091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22" name="타원 14"/>
          <p:cNvSpPr/>
          <p:nvPr/>
        </p:nvSpPr>
        <p:spPr>
          <a:xfrm>
            <a:off x="2207568"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630F9039-4AA5-4049-8608-8DD7FD348FEF}"/>
              </a:ext>
            </a:extLst>
          </p:cNvPr>
          <p:cNvGraphicFramePr>
            <a:graphicFrameLocks noGrp="1"/>
          </p:cNvGraphicFramePr>
          <p:nvPr/>
        </p:nvGraphicFramePr>
        <p:xfrm>
          <a:off x="8688288" y="476672"/>
          <a:ext cx="3384376" cy="27652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프로필 사진</a:t>
                      </a:r>
                      <a:r>
                        <a:rPr lang="en-US" altLang="ko-KR" sz="800" b="0" dirty="0">
                          <a:latin typeface="+mn-ea"/>
                          <a:ea typeface="+mn-ea"/>
                        </a:rPr>
                        <a:t>, </a:t>
                      </a:r>
                      <a:r>
                        <a:rPr lang="ko-KR" altLang="en-US" sz="800" b="0" dirty="0">
                          <a:latin typeface="+mn-ea"/>
                          <a:ea typeface="+mn-ea"/>
                        </a:rPr>
                        <a:t>아이디</a:t>
                      </a:r>
                      <a:r>
                        <a:rPr lang="en-US" altLang="ko-KR" sz="800" b="0" dirty="0">
                          <a:latin typeface="+mn-ea"/>
                          <a:ea typeface="+mn-ea"/>
                        </a:rPr>
                        <a:t>, </a:t>
                      </a:r>
                      <a:r>
                        <a:rPr lang="ko-KR" altLang="en-US" sz="800" b="0" dirty="0">
                          <a:latin typeface="+mn-ea"/>
                          <a:ea typeface="+mn-ea"/>
                        </a:rPr>
                        <a:t>이름 비밀번호를 수정 할 수 있는 페이지로 이동 합니다</a:t>
                      </a:r>
                      <a:r>
                        <a:rPr lang="en-US" altLang="ko-KR" sz="800" b="0" dirty="0">
                          <a:latin typeface="+mn-ea"/>
                          <a:ea typeface="+mn-ea"/>
                        </a:rPr>
                        <a:t>(Page76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자신의 </a:t>
                      </a:r>
                      <a:r>
                        <a:rPr kumimoji="1" lang="en-US" altLang="ko-KR" sz="800" dirty="0">
                          <a:solidFill>
                            <a:schemeClr val="tx1"/>
                          </a:solidFill>
                          <a:latin typeface="+mn-ea"/>
                        </a:rPr>
                        <a:t>SNS </a:t>
                      </a:r>
                      <a:r>
                        <a:rPr kumimoji="1" lang="ko-KR" altLang="en-US" sz="800" dirty="0">
                          <a:solidFill>
                            <a:schemeClr val="tx1"/>
                          </a:solidFill>
                          <a:latin typeface="+mn-ea"/>
                        </a:rPr>
                        <a:t>페이지로 이동 합니다</a:t>
                      </a:r>
                      <a:r>
                        <a:rPr kumimoji="1" lang="en-US" altLang="ko-KR" sz="800" dirty="0">
                          <a:solidFill>
                            <a:schemeClr val="tx1"/>
                          </a:solidFill>
                          <a:latin typeface="+mn-ea"/>
                        </a:rPr>
                        <a:t>(Page80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자신의 결제</a:t>
                      </a:r>
                      <a:r>
                        <a:rPr lang="en-US" altLang="ko-KR" sz="800" b="0" dirty="0">
                          <a:latin typeface="+mn-ea"/>
                          <a:ea typeface="+mn-ea"/>
                        </a:rPr>
                        <a:t>, </a:t>
                      </a:r>
                      <a:r>
                        <a:rPr lang="ko-KR" altLang="en-US" sz="800" b="0" dirty="0">
                          <a:latin typeface="+mn-ea"/>
                          <a:ea typeface="+mn-ea"/>
                        </a:rPr>
                        <a:t>환전내역을 볼 수 있는 페이지로 이동 합니다</a:t>
                      </a:r>
                      <a:r>
                        <a:rPr lang="en-US" altLang="ko-KR" sz="800" b="0" dirty="0">
                          <a:latin typeface="+mn-ea"/>
                          <a:ea typeface="+mn-ea"/>
                        </a:rPr>
                        <a:t>(Page82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 환전을 할 수 있는 페이지로 이동 합니다</a:t>
                      </a:r>
                      <a:r>
                        <a:rPr lang="en-US" altLang="ko-KR" sz="800" b="0" dirty="0">
                          <a:latin typeface="+mn-ea"/>
                          <a:ea typeface="+mn-ea"/>
                        </a:rPr>
                        <a:t>(Page83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PT</a:t>
                      </a:r>
                      <a:r>
                        <a:rPr lang="ko-KR" altLang="en-US" sz="800" b="0" dirty="0">
                          <a:latin typeface="+mn-ea"/>
                          <a:ea typeface="+mn-ea"/>
                        </a:rPr>
                        <a:t> 가격을 설정할 수 있는 페이지로 이동 합니다</a:t>
                      </a:r>
                      <a:r>
                        <a:rPr lang="en-US" altLang="ko-KR" sz="800" b="0" dirty="0">
                          <a:latin typeface="+mn-ea"/>
                          <a:ea typeface="+mn-ea"/>
                        </a:rPr>
                        <a:t>(Page86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graphicFrame>
        <p:nvGraphicFramePr>
          <p:cNvPr id="7" name="표 6"/>
          <p:cNvGraphicFramePr>
            <a:graphicFrameLocks noGrp="1"/>
          </p:cNvGraphicFramePr>
          <p:nvPr/>
        </p:nvGraphicFramePr>
        <p:xfrm>
          <a:off x="8688288" y="476672"/>
          <a:ext cx="3384376" cy="210521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a:solidFill>
                            <a:srgbClr val="000000"/>
                          </a:solidFill>
                          <a:latin typeface="+mn-lt"/>
                        </a:rPr>
                        <a:t>SNS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defRPr/>
                      </a:pPr>
                      <a:r>
                        <a:rPr lang="ko-KR" altLang="en-US" sz="800" dirty="0">
                          <a:latin typeface="+mn-lt"/>
                        </a:rPr>
                        <a:t>회원탈퇴 서비스를 이용 가능한 페이지로 이동 합니다</a:t>
                      </a:r>
                      <a:r>
                        <a:rPr lang="en-US" altLang="ko-KR" sz="800" dirty="0">
                          <a:latin typeface="+mn-lt"/>
                        </a:rPr>
                        <a:t>(Page87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경력을 수정할 수 있는 페이지로 이동 합니다</a:t>
                      </a:r>
                      <a:r>
                        <a:rPr lang="en-US" altLang="ko-KR" sz="800" dirty="0">
                          <a:latin typeface="+mn-lt"/>
                        </a:rPr>
                        <a:t>(Page88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컨텐츠를 작성할 수 있는 페이지로 이동 합니다</a:t>
                      </a:r>
                      <a:r>
                        <a:rPr lang="en-US" altLang="ko-KR" sz="800" dirty="0">
                          <a:latin typeface="+mn-lt"/>
                        </a:rPr>
                        <a:t>(Page89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en-US" altLang="ko-KR" sz="800" dirty="0">
                          <a:latin typeface="+mn-lt"/>
                        </a:rPr>
                        <a:t>URL</a:t>
                      </a:r>
                      <a:r>
                        <a:rPr lang="ko-KR" altLang="en-US" sz="800" dirty="0">
                          <a:latin typeface="+mn-lt"/>
                        </a:rPr>
                        <a:t>을 수정할 수 있는 페이지로 이동 합니다</a:t>
                      </a:r>
                      <a:r>
                        <a:rPr lang="en-US" altLang="ko-KR" sz="800" dirty="0">
                          <a:latin typeface="+mn-lt"/>
                        </a:rPr>
                        <a:t>(Page90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75</a:t>
            </a:r>
          </a:p>
        </p:txBody>
      </p:sp>
      <p:pic>
        <p:nvPicPr>
          <p:cNvPr id="2" name="그림 1"/>
          <p:cNvPicPr>
            <a:picLocks noChangeAspect="1"/>
          </p:cNvPicPr>
          <p:nvPr/>
        </p:nvPicPr>
        <p:blipFill rotWithShape="1">
          <a:blip r:embed="rId2"/>
          <a:stretch>
            <a:fillRect/>
          </a:stretch>
        </p:blipFill>
        <p:spPr>
          <a:xfrm>
            <a:off x="262800" y="1126800"/>
            <a:ext cx="8066961" cy="4035600"/>
          </a:xfrm>
          <a:prstGeom prst="rect">
            <a:avLst/>
          </a:prstGeom>
        </p:spPr>
      </p:pic>
      <p:sp>
        <p:nvSpPr>
          <p:cNvPr id="9" name="타원 13"/>
          <p:cNvSpPr/>
          <p:nvPr/>
        </p:nvSpPr>
        <p:spPr>
          <a:xfrm>
            <a:off x="2206192"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206192" y="317697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2061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206192" y="44371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76</a:t>
            </a:r>
          </a:p>
        </p:txBody>
      </p:sp>
      <p:pic>
        <p:nvPicPr>
          <p:cNvPr id="2" name="그림 1"/>
          <p:cNvPicPr>
            <a:picLocks noChangeAspect="1"/>
          </p:cNvPicPr>
          <p:nvPr/>
        </p:nvPicPr>
        <p:blipFill rotWithShape="1">
          <a:blip r:embed="rId2"/>
          <a:stretch>
            <a:fillRect/>
          </a:stretch>
        </p:blipFill>
        <p:spPr>
          <a:xfrm>
            <a:off x="262799" y="1126800"/>
            <a:ext cx="8017816" cy="4462440"/>
          </a:xfrm>
          <a:prstGeom prst="rect">
            <a:avLst/>
          </a:prstGeom>
        </p:spPr>
      </p:pic>
      <p:sp>
        <p:nvSpPr>
          <p:cNvPr id="9" name="타원 13"/>
          <p:cNvSpPr/>
          <p:nvPr/>
        </p:nvSpPr>
        <p:spPr>
          <a:xfrm>
            <a:off x="2423592" y="21328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135560" y="278092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13556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135560"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D7509B06-0210-4A67-9E53-2E80E1489C7D}"/>
              </a:ext>
            </a:extLst>
          </p:cNvPr>
          <p:cNvGraphicFramePr>
            <a:graphicFrameLocks noGrp="1"/>
          </p:cNvGraphicFramePr>
          <p:nvPr/>
        </p:nvGraphicFramePr>
        <p:xfrm>
          <a:off x="8688288" y="476672"/>
          <a:ext cx="3384376" cy="21989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a:t>
                      </a:r>
                      <a:r>
                        <a:rPr lang="en-US" altLang="ko-KR" sz="800" b="0" strike="noStrike" spc="-1" dirty="0">
                          <a:solidFill>
                            <a:srgbClr val="000000"/>
                          </a:solidFill>
                          <a:latin typeface="+mn-lt"/>
                        </a:rPr>
                        <a:t>, </a:t>
                      </a:r>
                      <a:r>
                        <a:rPr lang="ko-KR" altLang="en-US" sz="800" b="0" strike="noStrike" spc="-1" dirty="0">
                          <a:solidFill>
                            <a:srgbClr val="000000"/>
                          </a:solidFill>
                          <a:latin typeface="+mn-lt"/>
                        </a:rPr>
                        <a:t>아이디</a:t>
                      </a:r>
                      <a:r>
                        <a:rPr lang="en-US" altLang="ko-KR" sz="800" b="0" strike="noStrike" spc="-1" dirty="0">
                          <a:solidFill>
                            <a:srgbClr val="000000"/>
                          </a:solidFill>
                          <a:latin typeface="+mn-lt"/>
                        </a:rPr>
                        <a:t>, </a:t>
                      </a:r>
                      <a:r>
                        <a:rPr lang="ko-KR" altLang="en-US" sz="800" b="0" strike="noStrike" spc="-1" dirty="0">
                          <a:solidFill>
                            <a:srgbClr val="000000"/>
                          </a:solidFill>
                          <a:latin typeface="+mn-lt"/>
                        </a:rPr>
                        <a:t>비밀번호를 수정할 수 있으며 프로필 사진을 등록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프로필 사진을 등록 및 수정할 수 있는 버튼 입니다</a:t>
                      </a:r>
                      <a:r>
                        <a:rPr lang="en-US" altLang="ko-KR" sz="800" b="0" strike="noStrike" spc="-1" dirty="0">
                          <a:latin typeface="+mn-lt"/>
                        </a:rPr>
                        <a:t>.</a:t>
                      </a:r>
                    </a:p>
                    <a:p>
                      <a:pPr>
                        <a:lnSpc>
                          <a:spcPct val="100000"/>
                        </a:lnSpc>
                        <a:defRPr/>
                      </a:pPr>
                      <a:r>
                        <a:rPr lang="ko-KR" altLang="en-US" sz="800" b="0" strike="noStrike" spc="-1" dirty="0">
                          <a:latin typeface="+mn-lt"/>
                        </a:rPr>
                        <a:t>클릭 시 완료</a:t>
                      </a:r>
                      <a:r>
                        <a:rPr lang="en-US" altLang="ko-KR" sz="800" b="0" strike="noStrike" spc="-1" dirty="0">
                          <a:latin typeface="+mn-lt"/>
                        </a:rPr>
                        <a:t>, </a:t>
                      </a:r>
                      <a:r>
                        <a:rPr lang="ko-KR" altLang="en-US" sz="800" b="0" strike="noStrike" spc="-1" dirty="0">
                          <a:latin typeface="+mn-lt"/>
                        </a:rPr>
                        <a:t>취소버튼이 나타납니다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이름을 수정할 수 있는 페이지로 이동 합니다</a:t>
                      </a:r>
                      <a:r>
                        <a:rPr lang="en-US" altLang="ko-KR" sz="800" dirty="0">
                          <a:latin typeface="+mn-lt"/>
                        </a:rPr>
                        <a:t>(Page77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아이디를 수정할 수 있는 페이지로 이동 합니다</a:t>
                      </a:r>
                      <a:r>
                        <a:rPr lang="en-US" altLang="ko-KR" sz="800" dirty="0">
                          <a:latin typeface="+mn-lt"/>
                        </a:rPr>
                        <a:t>(Page78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비밀번호를 수정할 수 있는 페이지로 이동 합니다</a:t>
                      </a:r>
                      <a:r>
                        <a:rPr lang="en-US" altLang="ko-KR" sz="800" dirty="0">
                          <a:latin typeface="+mn-lt"/>
                        </a:rPr>
                        <a:t>(Page79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77</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641293" y="241905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1636198" y="287453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1636197" y="3330021"/>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5289811" y="359206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59206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id="{B748CB45-FAE0-4CB8-BE9B-DEB6B5EAC45C}"/>
              </a:ext>
            </a:extLst>
          </p:cNvPr>
          <p:cNvGraphicFramePr>
            <a:graphicFrameLocks noGrp="1"/>
          </p:cNvGraphicFramePr>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 수정 서비스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이름을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a:latin typeface="+mn-lt"/>
                        </a:rPr>
                        <a:t>클릭 시 이름이 수정되고 이전 페이지로 이동 합니다</a:t>
                      </a:r>
                      <a:r>
                        <a:rPr lang="en-US" altLang="ko-KR" sz="800">
                          <a:latin typeface="+mn-lt"/>
                        </a:rPr>
                        <a:t>(Page76 </a:t>
                      </a:r>
                      <a:r>
                        <a:rPr lang="ko-KR" altLang="en-US" sz="800">
                          <a:latin typeface="+mn-lt"/>
                        </a:rPr>
                        <a:t>참조</a:t>
                      </a:r>
                      <a:r>
                        <a:rPr lang="en-US" altLang="ko-KR" sz="800">
                          <a:latin typeface="+mn-lt"/>
                        </a:rPr>
                        <a:t>).</a:t>
                      </a:r>
                      <a:endParaRPr lang="en-US" altLang="ko-KR"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78</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627461"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627461" y="284654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1627460" y="32722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5303912"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5807968"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CB8D5BB6-4996-4C50-AE4F-2F77F72E569F}"/>
              </a:ext>
            </a:extLst>
          </p:cNvPr>
          <p:cNvGraphicFramePr>
            <a:graphicFrameLocks noGrp="1"/>
          </p:cNvGraphicFramePr>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아이디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아이디를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아이디를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아이디가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79</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634199"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1634199"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631504"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296777" y="3582541"/>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582541"/>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id="{35352DC0-81F9-4BEF-8232-016FE23F61EC}"/>
              </a:ext>
            </a:extLst>
          </p:cNvPr>
          <p:cNvGraphicFramePr>
            <a:graphicFrameLocks noGrp="1"/>
          </p:cNvGraphicFramePr>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비밀번호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비밀번호를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비밀번호가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80</a:t>
            </a:r>
          </a:p>
        </p:txBody>
      </p:sp>
      <p:pic>
        <p:nvPicPr>
          <p:cNvPr id="2" name="그림 1"/>
          <p:cNvPicPr>
            <a:picLocks noChangeAspect="1"/>
          </p:cNvPicPr>
          <p:nvPr/>
        </p:nvPicPr>
        <p:blipFill rotWithShape="1">
          <a:blip r:embed="rId2"/>
          <a:stretch>
            <a:fillRect/>
          </a:stretch>
        </p:blipFill>
        <p:spPr>
          <a:xfrm>
            <a:off x="1631504" y="620688"/>
            <a:ext cx="5415076" cy="5877272"/>
          </a:xfrm>
          <a:prstGeom prst="rect">
            <a:avLst/>
          </a:prstGeom>
        </p:spPr>
      </p:pic>
      <p:pic>
        <p:nvPicPr>
          <p:cNvPr id="3" name="그림 2"/>
          <p:cNvPicPr>
            <a:picLocks noChangeAspect="1"/>
          </p:cNvPicPr>
          <p:nvPr/>
        </p:nvPicPr>
        <p:blipFill rotWithShape="1">
          <a:blip r:embed="rId3"/>
          <a:srcRect l="46050" t="18130" r="34320" b="78410"/>
          <a:stretch>
            <a:fillRect/>
          </a:stretch>
        </p:blipFill>
        <p:spPr>
          <a:xfrm>
            <a:off x="4134843" y="1655805"/>
            <a:ext cx="1062681" cy="197709"/>
          </a:xfrm>
          <a:prstGeom prst="rect">
            <a:avLst/>
          </a:prstGeom>
          <a:solidFill>
            <a:schemeClr val="lt1"/>
          </a:solidFill>
          <a:ln>
            <a:solidFill>
              <a:schemeClr val="lt1"/>
            </a:solidFill>
            <a:prstDash val="dash"/>
          </a:ln>
        </p:spPr>
      </p:pic>
      <p:pic>
        <p:nvPicPr>
          <p:cNvPr id="6" name="그림 5"/>
          <p:cNvPicPr>
            <a:picLocks noChangeAspect="1"/>
          </p:cNvPicPr>
          <p:nvPr/>
        </p:nvPicPr>
        <p:blipFill rotWithShape="1">
          <a:blip r:embed="rId4"/>
          <a:srcRect l="44980" t="18980" r="33880" b="76980"/>
          <a:stretch>
            <a:fillRect/>
          </a:stretch>
        </p:blipFill>
        <p:spPr>
          <a:xfrm>
            <a:off x="4069492" y="1853514"/>
            <a:ext cx="1144973" cy="230660"/>
          </a:xfrm>
          <a:prstGeom prst="rect">
            <a:avLst/>
          </a:prstGeom>
          <a:solidFill>
            <a:schemeClr val="lt1"/>
          </a:solidFill>
          <a:ln>
            <a:solidFill>
              <a:schemeClr val="lt1"/>
            </a:solidFill>
            <a:prstDash val="dash"/>
          </a:ln>
        </p:spPr>
      </p:pic>
      <p:sp>
        <p:nvSpPr>
          <p:cNvPr id="9" name="타원 13"/>
          <p:cNvSpPr/>
          <p:nvPr/>
        </p:nvSpPr>
        <p:spPr>
          <a:xfrm>
            <a:off x="4060726" y="139372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4064918"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4526682"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843289"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4070251"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533512"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6</a:t>
            </a:r>
            <a:endParaRPr lang="ko-KR" altLang="en-US" sz="1000">
              <a:solidFill>
                <a:schemeClr val="dk1"/>
              </a:solidFill>
            </a:endParaRPr>
          </a:p>
        </p:txBody>
      </p:sp>
      <p:sp>
        <p:nvSpPr>
          <p:cNvPr id="15" name="타원 16"/>
          <p:cNvSpPr/>
          <p:nvPr/>
        </p:nvSpPr>
        <p:spPr>
          <a:xfrm>
            <a:off x="4850119"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7</a:t>
            </a:r>
            <a:endParaRPr lang="ko-KR" altLang="en-US" sz="1000">
              <a:solidFill>
                <a:schemeClr val="dk1"/>
              </a:solidFill>
            </a:endParaRPr>
          </a:p>
        </p:txBody>
      </p:sp>
      <p:sp>
        <p:nvSpPr>
          <p:cNvPr id="16" name="타원 17"/>
          <p:cNvSpPr/>
          <p:nvPr/>
        </p:nvSpPr>
        <p:spPr>
          <a:xfrm>
            <a:off x="5949289" y="2209441"/>
            <a:ext cx="146711" cy="144016"/>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tx1"/>
                </a:solidFill>
              </a:rPr>
              <a:t>8</a:t>
            </a:r>
            <a:endParaRPr lang="ko-KR" altLang="en-US" sz="1000" dirty="0">
              <a:solidFill>
                <a:schemeClr val="tx1"/>
              </a:solidFill>
            </a:endParaRPr>
          </a:p>
        </p:txBody>
      </p:sp>
      <p:sp>
        <p:nvSpPr>
          <p:cNvPr id="18" name="타원 18"/>
          <p:cNvSpPr/>
          <p:nvPr/>
        </p:nvSpPr>
        <p:spPr>
          <a:xfrm>
            <a:off x="5303912" y="37110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9</a:t>
            </a:r>
            <a:endParaRPr lang="ko-KR" altLang="en-US" sz="1000" dirty="0">
              <a:solidFill>
                <a:schemeClr val="dk1"/>
              </a:solidFill>
            </a:endParaRPr>
          </a:p>
        </p:txBody>
      </p:sp>
      <p:graphicFrame>
        <p:nvGraphicFramePr>
          <p:cNvPr id="19" name="표 18">
            <a:extLst>
              <a:ext uri="{FF2B5EF4-FFF2-40B4-BE49-F238E27FC236}">
                <a16:creationId xmlns:a16="http://schemas.microsoft.com/office/drawing/2014/main" id="{EE10C5D4-A625-4FB0-938B-2AE43BB7973C}"/>
              </a:ext>
            </a:extLst>
          </p:cNvPr>
          <p:cNvGraphicFramePr>
            <a:graphicFrameLocks noGrp="1"/>
          </p:cNvGraphicFramePr>
          <p:nvPr/>
        </p:nvGraphicFramePr>
        <p:xfrm>
          <a:off x="8688288" y="476672"/>
          <a:ext cx="3384376" cy="340686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SNS </a:t>
                      </a:r>
                      <a:r>
                        <a:rPr lang="ko-KR" altLang="en-US" sz="800" b="0" strike="noStrike" spc="-1" dirty="0">
                          <a:solidFill>
                            <a:srgbClr val="000000"/>
                          </a:solidFill>
                          <a:latin typeface="+mn-lt"/>
                        </a:rPr>
                        <a:t>페이지는 사진 게시판의 사진 삭제 및 업로드를 할 수 있으며 프로필 사진을 등록 및 변경할 수 있는 페이지 입니다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삭제할 사진을 클릭 후 버튼 클릭 시 사진을 삭제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등록 한 첨부파일이 최종적으로 업로드 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사진 업로드를 취소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7927751"/>
                  </a:ext>
                </a:extLst>
              </a:tr>
              <a:tr h="241592">
                <a:tc>
                  <a:txBody>
                    <a:bodyPr/>
                    <a:lstStyle/>
                    <a:p>
                      <a:pPr algn="ctr">
                        <a:lnSpc>
                          <a:spcPct val="120000"/>
                        </a:lnSpc>
                        <a:defRPr/>
                      </a:pPr>
                      <a:r>
                        <a:rPr lang="en-US" altLang="ko-KR" sz="800" b="0" strike="noStrike" spc="-1" dirty="0">
                          <a:latin typeface="+mn-lt"/>
                        </a:rPr>
                        <a:t>6</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등록한 첨부파일이 최종적으로 업로드 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97170667"/>
                  </a:ext>
                </a:extLst>
              </a:tr>
              <a:tr h="241592">
                <a:tc>
                  <a:txBody>
                    <a:bodyPr/>
                    <a:lstStyle/>
                    <a:p>
                      <a:pPr algn="ctr">
                        <a:lnSpc>
                          <a:spcPct val="120000"/>
                        </a:lnSpc>
                        <a:defRPr/>
                      </a:pPr>
                      <a:r>
                        <a:rPr lang="en-US" altLang="ko-KR" sz="800" b="0" strike="noStrike" spc="-1" dirty="0">
                          <a:latin typeface="+mn-lt"/>
                        </a:rPr>
                        <a:t>7</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프로필 변경을 취소 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560051020"/>
                  </a:ext>
                </a:extLst>
              </a:tr>
              <a:tr h="241592">
                <a:tc>
                  <a:txBody>
                    <a:bodyPr/>
                    <a:lstStyle/>
                    <a:p>
                      <a:pPr algn="ctr">
                        <a:lnSpc>
                          <a:spcPct val="120000"/>
                        </a:lnSpc>
                        <a:defRPr/>
                      </a:pPr>
                      <a:r>
                        <a:rPr lang="en-US" altLang="ko-KR" sz="800" b="0" strike="noStrike" spc="-1" dirty="0">
                          <a:latin typeface="+mn-lt"/>
                        </a:rPr>
                        <a:t>8</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이미지를 크게 볼 수 있습니다</a:t>
                      </a:r>
                      <a:r>
                        <a:rPr lang="en-US" altLang="ko-KR" sz="800" dirty="0">
                          <a:latin typeface="+mn-lt"/>
                        </a:rPr>
                        <a:t>(Page81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64470794"/>
                  </a:ext>
                </a:extLst>
              </a:tr>
              <a:tr h="241592">
                <a:tc>
                  <a:txBody>
                    <a:bodyPr/>
                    <a:lstStyle/>
                    <a:p>
                      <a:pPr algn="ctr">
                        <a:lnSpc>
                          <a:spcPct val="120000"/>
                        </a:lnSpc>
                        <a:defRPr/>
                      </a:pPr>
                      <a:r>
                        <a:rPr lang="en-US" altLang="ko-KR" sz="800" b="0" strike="noStrike" spc="-1" dirty="0">
                          <a:latin typeface="+mn-lt"/>
                        </a:rPr>
                        <a:t>9</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삭제할 이미지에 아이콘이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1824215358"/>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81</a:t>
            </a:r>
          </a:p>
        </p:txBody>
      </p:sp>
      <p:pic>
        <p:nvPicPr>
          <p:cNvPr id="2" name="그림 1"/>
          <p:cNvPicPr>
            <a:picLocks noChangeAspect="1"/>
          </p:cNvPicPr>
          <p:nvPr/>
        </p:nvPicPr>
        <p:blipFill rotWithShape="1">
          <a:blip r:embed="rId2"/>
          <a:stretch>
            <a:fillRect/>
          </a:stretch>
        </p:blipFill>
        <p:spPr>
          <a:xfrm>
            <a:off x="983432" y="980728"/>
            <a:ext cx="6946420" cy="5157191"/>
          </a:xfrm>
          <a:prstGeom prst="rect">
            <a:avLst/>
          </a:prstGeom>
        </p:spPr>
      </p:pic>
      <p:graphicFrame>
        <p:nvGraphicFramePr>
          <p:cNvPr id="9" name="표 8">
            <a:extLst>
              <a:ext uri="{FF2B5EF4-FFF2-40B4-BE49-F238E27FC236}">
                <a16:creationId xmlns:a16="http://schemas.microsoft.com/office/drawing/2014/main" id="{47EA896F-6DFB-41E5-809D-E90CE6DC8D18}"/>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extLst>
                  <a:ext uri="{0D108BD9-81ED-4DB2-BD59-A6C34878D82A}">
                    <a16:rowId xmlns:a16="http://schemas.microsoft.com/office/drawing/2014/main" val="10000"/>
                  </a:ext>
                </a:extLst>
              </a:tr>
              <a:tr h="786307">
                <a:tc>
                  <a:txBody>
                    <a:bodyPr/>
                    <a:lstStyle/>
                    <a:p>
                      <a:pPr marL="108000" indent="-107280" algn="just">
                        <a:lnSpc>
                          <a:spcPct val="120000"/>
                        </a:lnSpc>
                        <a:buClr>
                          <a:srgbClr val="000000"/>
                        </a:buClr>
                        <a:buFont typeface="Arial"/>
                        <a:buChar char="•"/>
                        <a:defRPr/>
                      </a:pPr>
                      <a:r>
                        <a:rPr lang="en-US" altLang="ko-KR" sz="800" b="0" strike="noStrike" spc="-1" dirty="0">
                          <a:solidFill>
                            <a:srgbClr val="000000"/>
                          </a:solidFill>
                          <a:latin typeface="+mn-lt"/>
                        </a:rPr>
                        <a:t>SNS</a:t>
                      </a:r>
                      <a:r>
                        <a:rPr lang="ko-KR" altLang="en-US" sz="800" b="0" strike="noStrike" spc="-1" dirty="0">
                          <a:solidFill>
                            <a:srgbClr val="000000"/>
                          </a:solidFill>
                          <a:latin typeface="+mn-lt"/>
                        </a:rPr>
                        <a:t> 페이지에서 프로필 사진 및 돋보기 아이콘을 클릭 시 이미지를 크게 볼 수 있습니다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ERD</a:t>
            </a:r>
            <a:endParaRPr lang="ko-KR" altLang="en-US"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634" y="1268760"/>
            <a:ext cx="9001000" cy="5282672"/>
          </a:xfrm>
          <a:prstGeom prst="rect">
            <a:avLst/>
          </a:prstGeom>
        </p:spPr>
      </p:pic>
    </p:spTree>
    <p:extLst>
      <p:ext uri="{BB962C8B-B14F-4D97-AF65-F5344CB8AC3E}">
        <p14:creationId xmlns:p14="http://schemas.microsoft.com/office/powerpoint/2010/main" val="3402072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BF220A09-24FC-4081-94F3-84A7EFD0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1" cy="4104000"/>
          </a:xfrm>
          <a:prstGeom prst="rect">
            <a:avLst/>
          </a:prstGeom>
        </p:spPr>
      </p:pic>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TpayMent.jsp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82</a:t>
            </a:r>
          </a:p>
        </p:txBody>
      </p:sp>
      <p:sp>
        <p:nvSpPr>
          <p:cNvPr id="11" name="타원 13"/>
          <p:cNvSpPr/>
          <p:nvPr/>
        </p:nvSpPr>
        <p:spPr>
          <a:xfrm>
            <a:off x="4942108" y="192664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2" name="타원 8"/>
          <p:cNvSpPr/>
          <p:nvPr/>
        </p:nvSpPr>
        <p:spPr>
          <a:xfrm>
            <a:off x="5445233"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9"/>
          <p:cNvSpPr/>
          <p:nvPr/>
        </p:nvSpPr>
        <p:spPr>
          <a:xfrm>
            <a:off x="24235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4" name="타원 11"/>
          <p:cNvSpPr/>
          <p:nvPr/>
        </p:nvSpPr>
        <p:spPr>
          <a:xfrm>
            <a:off x="3791744"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6" name="표 15">
            <a:extLst>
              <a:ext uri="{FF2B5EF4-FFF2-40B4-BE49-F238E27FC236}">
                <a16:creationId xmlns:a16="http://schemas.microsoft.com/office/drawing/2014/main" id="{4BC55773-171B-444E-9DDB-BBB44EBDCF27}"/>
              </a:ext>
            </a:extLst>
          </p:cNvPr>
          <p:cNvGraphicFramePr>
            <a:graphicFrameLocks noGrp="1"/>
          </p:cNvGraphicFramePr>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결제내역과 환전내역을 볼 수 있는 게시판이며</a:t>
                      </a:r>
                      <a:r>
                        <a:rPr lang="en-US" altLang="ko-KR" sz="800" b="0" strike="noStrike" spc="-1" dirty="0">
                          <a:solidFill>
                            <a:srgbClr val="000000"/>
                          </a:solidFill>
                          <a:latin typeface="+mn-lt"/>
                        </a:rPr>
                        <a:t>,</a:t>
                      </a:r>
                    </a:p>
                    <a:p>
                      <a:pPr marL="720" indent="0" algn="just">
                        <a:lnSpc>
                          <a:spcPct val="120000"/>
                        </a:lnSpc>
                        <a:buClr>
                          <a:srgbClr val="000000"/>
                        </a:buClr>
                        <a:buFont typeface="Arial"/>
                        <a:buNone/>
                        <a:defRPr/>
                      </a:pPr>
                      <a:r>
                        <a:rPr lang="ko-KR" altLang="en-US" sz="800" b="0" strike="noStrike" spc="-1" dirty="0">
                          <a:solidFill>
                            <a:srgbClr val="000000"/>
                          </a:solidFill>
                          <a:latin typeface="+mn-lt"/>
                        </a:rPr>
                        <a:t>   트레이닝에 대한 리뷰를 볼 수 있는 곳으로 이동이 가능한 </a:t>
                      </a:r>
                      <a:endParaRPr lang="en-US" altLang="ko-KR" sz="800" b="0" strike="noStrike" spc="-1" dirty="0">
                        <a:solidFill>
                          <a:srgbClr val="000000"/>
                        </a:solidFill>
                        <a:latin typeface="+mn-lt"/>
                      </a:endParaRPr>
                    </a:p>
                    <a:p>
                      <a:pPr marL="720" indent="0" algn="just">
                        <a:lnSpc>
                          <a:spcPct val="120000"/>
                        </a:lnSpc>
                        <a:buClr>
                          <a:srgbClr val="000000"/>
                        </a:buClr>
                        <a:buFont typeface="Arial"/>
                        <a:buNone/>
                        <a:defRPr/>
                      </a:pPr>
                      <a:r>
                        <a:rPr lang="en-US" altLang="ko-KR" sz="800" b="0" strike="noStrike" spc="-1" dirty="0">
                          <a:solidFill>
                            <a:srgbClr val="000000"/>
                          </a:solidFill>
                          <a:latin typeface="+mn-lt"/>
                        </a:rPr>
                        <a:t>   </a:t>
                      </a:r>
                      <a:r>
                        <a:rPr lang="ko-KR" altLang="en-US" sz="800" b="0" strike="noStrike" spc="-1" dirty="0">
                          <a:solidFill>
                            <a:srgbClr val="000000"/>
                          </a:solidFill>
                          <a:latin typeface="+mn-lt"/>
                        </a:rPr>
                        <a:t>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상세 페이지로 이동 합니다</a:t>
                      </a:r>
                      <a:r>
                        <a:rPr lang="en-US" altLang="ko-KR" sz="800" dirty="0">
                          <a:latin typeface="+mn-lt"/>
                        </a:rPr>
                        <a:t>(Page113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결제내역을 보여주는 공간입니다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다음 페이지로 이동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83</a:t>
            </a:r>
          </a:p>
        </p:txBody>
      </p:sp>
      <p:pic>
        <p:nvPicPr>
          <p:cNvPr id="2" name="그림 1"/>
          <p:cNvPicPr>
            <a:picLocks noChangeAspect="1"/>
          </p:cNvPicPr>
          <p:nvPr/>
        </p:nvPicPr>
        <p:blipFill rotWithShape="1">
          <a:blip r:embed="rId2"/>
          <a:stretch>
            <a:fillRect/>
          </a:stretch>
        </p:blipFill>
        <p:spPr>
          <a:xfrm>
            <a:off x="262800" y="1126800"/>
            <a:ext cx="8073421" cy="4102400"/>
          </a:xfrm>
          <a:prstGeom prst="rect">
            <a:avLst/>
          </a:prstGeom>
        </p:spPr>
      </p:pic>
      <p:sp>
        <p:nvSpPr>
          <p:cNvPr id="10" name="타원 13"/>
          <p:cNvSpPr/>
          <p:nvPr/>
        </p:nvSpPr>
        <p:spPr>
          <a:xfrm>
            <a:off x="3284993" y="24928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3284993" y="364502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2" name="타원 9"/>
          <p:cNvSpPr/>
          <p:nvPr/>
        </p:nvSpPr>
        <p:spPr>
          <a:xfrm>
            <a:off x="3935760" y="40050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C312A380-AE0C-4952-BE27-0917F0C601DD}"/>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환전할 금액을 선택합니다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직접 입력할 수 있는 창이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다음 단계로 이동 합니다</a:t>
                      </a:r>
                      <a:r>
                        <a:rPr lang="en-US" altLang="ko-KR" sz="800" dirty="0">
                          <a:latin typeface="+mn-lt"/>
                        </a:rPr>
                        <a:t>(Page84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84</a:t>
            </a:r>
          </a:p>
        </p:txBody>
      </p:sp>
      <p:pic>
        <p:nvPicPr>
          <p:cNvPr id="2" name="그림 1"/>
          <p:cNvPicPr>
            <a:picLocks noChangeAspect="1"/>
          </p:cNvPicPr>
          <p:nvPr/>
        </p:nvPicPr>
        <p:blipFill rotWithShape="1">
          <a:blip r:embed="rId2"/>
          <a:stretch>
            <a:fillRect/>
          </a:stretch>
        </p:blipFill>
        <p:spPr>
          <a:xfrm>
            <a:off x="352865" y="1125200"/>
            <a:ext cx="8047391" cy="4104000"/>
          </a:xfrm>
          <a:prstGeom prst="rect">
            <a:avLst/>
          </a:prstGeom>
        </p:spPr>
      </p:pic>
      <p:sp>
        <p:nvSpPr>
          <p:cNvPr id="9" name="타원 13"/>
          <p:cNvSpPr/>
          <p:nvPr/>
        </p:nvSpPr>
        <p:spPr>
          <a:xfrm>
            <a:off x="3357001"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3357000" y="36020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3356999" y="42792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581137"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350371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B1FD2BAC-367C-4362-B76E-87C47C4693F7}"/>
              </a:ext>
            </a:extLst>
          </p:cNvPr>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 받을 은행명을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환전 받을 계좌번호를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환전 받을 계정의 비밀번호를 다시 확인 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이전 단계로 이동 합니다</a:t>
                      </a:r>
                      <a:r>
                        <a:rPr lang="en-US" altLang="ko-KR" sz="800" dirty="0">
                          <a:latin typeface="+mn-lt"/>
                        </a:rPr>
                        <a:t>(Page83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39345536"/>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환전 완료 페이지로 이동 합니다</a:t>
                      </a:r>
                      <a:r>
                        <a:rPr lang="en-US" altLang="ko-KR" sz="800" dirty="0">
                          <a:latin typeface="+mn-lt"/>
                        </a:rPr>
                        <a:t>(Page85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2461046487"/>
                  </a:ext>
                </a:extLst>
              </a:tr>
            </a:tbl>
          </a:graphicData>
        </a:graphic>
      </p:graphicFrame>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85</a:t>
            </a:r>
          </a:p>
        </p:txBody>
      </p:sp>
      <p:pic>
        <p:nvPicPr>
          <p:cNvPr id="2" name="그림 1"/>
          <p:cNvPicPr>
            <a:picLocks noChangeAspect="1"/>
          </p:cNvPicPr>
          <p:nvPr/>
        </p:nvPicPr>
        <p:blipFill rotWithShape="1">
          <a:blip r:embed="rId2"/>
          <a:stretch>
            <a:fillRect/>
          </a:stretch>
        </p:blipFill>
        <p:spPr>
          <a:xfrm>
            <a:off x="262800" y="1126800"/>
            <a:ext cx="8068379" cy="4104000"/>
          </a:xfrm>
          <a:prstGeom prst="rect">
            <a:avLst/>
          </a:prstGeom>
        </p:spPr>
      </p:pic>
      <p:sp>
        <p:nvSpPr>
          <p:cNvPr id="9" name="타원 13"/>
          <p:cNvSpPr/>
          <p:nvPr/>
        </p:nvSpPr>
        <p:spPr>
          <a:xfrm>
            <a:off x="4077081"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graphicFrame>
        <p:nvGraphicFramePr>
          <p:cNvPr id="10" name="표 9">
            <a:extLst>
              <a:ext uri="{FF2B5EF4-FFF2-40B4-BE49-F238E27FC236}">
                <a16:creationId xmlns:a16="http://schemas.microsoft.com/office/drawing/2014/main" id="{8FE31506-B5B1-486D-89CC-41D95D211B6A}"/>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수수료를 제외한 금액과 잔여 포인트를 제공하는 환전 완료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86</a:t>
            </a:r>
          </a:p>
        </p:txBody>
      </p:sp>
      <p:pic>
        <p:nvPicPr>
          <p:cNvPr id="3" name="그림 2"/>
          <p:cNvPicPr>
            <a:picLocks noChangeAspect="1"/>
          </p:cNvPicPr>
          <p:nvPr/>
        </p:nvPicPr>
        <p:blipFill rotWithShape="1">
          <a:blip r:embed="rId2"/>
          <a:stretch>
            <a:fillRect/>
          </a:stretch>
        </p:blipFill>
        <p:spPr>
          <a:xfrm>
            <a:off x="262800" y="1126800"/>
            <a:ext cx="8038938" cy="4104000"/>
          </a:xfrm>
          <a:prstGeom prst="rect">
            <a:avLst/>
          </a:prstGeom>
        </p:spPr>
      </p:pic>
      <p:sp>
        <p:nvSpPr>
          <p:cNvPr id="9" name="타원 13"/>
          <p:cNvSpPr/>
          <p:nvPr/>
        </p:nvSpPr>
        <p:spPr>
          <a:xfrm>
            <a:off x="2135560"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AF7A2188-816C-4849-9284-FCC5A5A631EB}"/>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PT </a:t>
                      </a:r>
                      <a:r>
                        <a:rPr lang="ko-KR" altLang="en-US" sz="800" b="0" strike="noStrike" spc="-1" dirty="0">
                          <a:solidFill>
                            <a:srgbClr val="000000"/>
                          </a:solidFill>
                          <a:latin typeface="+mn-lt"/>
                        </a:rPr>
                        <a:t>가격을 설정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en-US" altLang="ko-KR" sz="800" b="0" strike="noStrike" spc="-1" dirty="0">
                          <a:latin typeface="+mn-lt"/>
                        </a:rPr>
                        <a:t>PT </a:t>
                      </a:r>
                      <a:r>
                        <a:rPr lang="ko-KR" altLang="en-US" sz="800" b="0" strike="noStrike" spc="-1" dirty="0">
                          <a:latin typeface="+mn-lt"/>
                        </a:rPr>
                        <a:t>가격을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87</a:t>
            </a:r>
          </a:p>
        </p:txBody>
      </p:sp>
      <p:pic>
        <p:nvPicPr>
          <p:cNvPr id="2" name="그림 1"/>
          <p:cNvPicPr>
            <a:picLocks noChangeAspect="1"/>
          </p:cNvPicPr>
          <p:nvPr/>
        </p:nvPicPr>
        <p:blipFill rotWithShape="1">
          <a:blip r:embed="rId2"/>
          <a:stretch>
            <a:fillRect/>
          </a:stretch>
        </p:blipFill>
        <p:spPr>
          <a:xfrm>
            <a:off x="262800" y="1126800"/>
            <a:ext cx="8063852" cy="4104000"/>
          </a:xfrm>
          <a:prstGeom prst="rect">
            <a:avLst/>
          </a:prstGeom>
        </p:spPr>
      </p:pic>
      <p:sp>
        <p:nvSpPr>
          <p:cNvPr id="9" name="타원 13"/>
          <p:cNvSpPr/>
          <p:nvPr/>
        </p:nvSpPr>
        <p:spPr>
          <a:xfrm>
            <a:off x="3143672" y="22731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646211" y="298235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646211"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3" name="표 12">
            <a:extLst>
              <a:ext uri="{FF2B5EF4-FFF2-40B4-BE49-F238E27FC236}">
                <a16:creationId xmlns:a16="http://schemas.microsoft.com/office/drawing/2014/main" id="{BC547E58-AA03-46E9-A7A5-8C93866DF943}"/>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회원탈퇴를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회원탈퇴를 위해 최종적으로 비밀번호를 확인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88</a:t>
            </a:r>
          </a:p>
        </p:txBody>
      </p:sp>
      <p:pic>
        <p:nvPicPr>
          <p:cNvPr id="2" name="그림 1"/>
          <p:cNvPicPr>
            <a:picLocks noChangeAspect="1"/>
          </p:cNvPicPr>
          <p:nvPr/>
        </p:nvPicPr>
        <p:blipFill rotWithShape="1">
          <a:blip r:embed="rId2"/>
          <a:stretch>
            <a:fillRect/>
          </a:stretch>
        </p:blipFill>
        <p:spPr>
          <a:xfrm>
            <a:off x="262800" y="1126800"/>
            <a:ext cx="8047391" cy="4104000"/>
          </a:xfrm>
          <a:prstGeom prst="rect">
            <a:avLst/>
          </a:prstGeom>
        </p:spPr>
      </p:pic>
      <p:sp>
        <p:nvSpPr>
          <p:cNvPr id="9" name="타원 13"/>
          <p:cNvSpPr/>
          <p:nvPr/>
        </p:nvSpPr>
        <p:spPr>
          <a:xfrm>
            <a:off x="2135560"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8DAF1232-F7BE-4F53-9297-37CBD8B74462}"/>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경력 수정을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경력을 선택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89</a:t>
            </a:r>
          </a:p>
        </p:txBody>
      </p:sp>
      <p:pic>
        <p:nvPicPr>
          <p:cNvPr id="2" name="그림 1"/>
          <p:cNvPicPr>
            <a:picLocks noChangeAspect="1"/>
          </p:cNvPicPr>
          <p:nvPr/>
        </p:nvPicPr>
        <p:blipFill rotWithShape="1">
          <a:blip r:embed="rId2"/>
          <a:stretch>
            <a:fillRect/>
          </a:stretch>
        </p:blipFill>
        <p:spPr>
          <a:xfrm>
            <a:off x="262800" y="1126800"/>
            <a:ext cx="8068092" cy="4104000"/>
          </a:xfrm>
          <a:prstGeom prst="rect">
            <a:avLst/>
          </a:prstGeom>
        </p:spPr>
      </p:pic>
      <p:sp>
        <p:nvSpPr>
          <p:cNvPr id="9" name="타원 13"/>
          <p:cNvSpPr/>
          <p:nvPr/>
        </p:nvSpPr>
        <p:spPr>
          <a:xfrm>
            <a:off x="226879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229209"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733265"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pic>
        <p:nvPicPr>
          <p:cNvPr id="6" name="그림 5">
            <a:extLst>
              <a:ext uri="{FF2B5EF4-FFF2-40B4-BE49-F238E27FC236}">
                <a16:creationId xmlns:a16="http://schemas.microsoft.com/office/drawing/2014/main" id="{9ABB1416-C3D9-4F2F-957F-2FA4802B7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46" y="4180890"/>
            <a:ext cx="2100482" cy="1181521"/>
          </a:xfrm>
          <a:prstGeom prst="rect">
            <a:avLst/>
          </a:prstGeom>
        </p:spPr>
      </p:pic>
      <p:graphicFrame>
        <p:nvGraphicFramePr>
          <p:cNvPr id="12" name="표 11">
            <a:extLst>
              <a:ext uri="{FF2B5EF4-FFF2-40B4-BE49-F238E27FC236}">
                <a16:creationId xmlns:a16="http://schemas.microsoft.com/office/drawing/2014/main" id="{A55C7B79-A62F-422D-A279-76CB7F05BEFE}"/>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컨텐츠를 작성 및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컨텐츠를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90</a:t>
            </a:r>
          </a:p>
        </p:txBody>
      </p:sp>
      <p:pic>
        <p:nvPicPr>
          <p:cNvPr id="2" name="그림 1"/>
          <p:cNvPicPr>
            <a:picLocks noChangeAspect="1"/>
          </p:cNvPicPr>
          <p:nvPr/>
        </p:nvPicPr>
        <p:blipFill rotWithShape="1">
          <a:blip r:embed="rId2"/>
          <a:stretch>
            <a:fillRect/>
          </a:stretch>
        </p:blipFill>
        <p:spPr>
          <a:xfrm>
            <a:off x="262800" y="1126800"/>
            <a:ext cx="8072472" cy="4104000"/>
          </a:xfrm>
          <a:prstGeom prst="rect">
            <a:avLst/>
          </a:prstGeom>
        </p:spPr>
      </p:pic>
      <p:sp>
        <p:nvSpPr>
          <p:cNvPr id="9" name="타원 13"/>
          <p:cNvSpPr/>
          <p:nvPr/>
        </p:nvSpPr>
        <p:spPr>
          <a:xfrm>
            <a:off x="2135560"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5C04158F-4927-41B6-B589-720D2B2F22DB}"/>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URL</a:t>
                      </a:r>
                      <a:r>
                        <a:rPr lang="ko-KR" altLang="en-US" sz="800" b="0" strike="noStrike" spc="-1" dirty="0">
                          <a:solidFill>
                            <a:srgbClr val="000000"/>
                          </a:solidFill>
                          <a:latin typeface="+mn-lt"/>
                        </a:rPr>
                        <a:t>을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a:t>
                      </a:r>
                      <a:r>
                        <a:rPr lang="en-US" altLang="ko-KR" sz="800" b="0" strike="noStrike" spc="-1" dirty="0">
                          <a:latin typeface="+mn-lt"/>
                        </a:rPr>
                        <a:t>URL</a:t>
                      </a:r>
                      <a:r>
                        <a:rPr lang="ko-KR" altLang="en-US" sz="800" b="0" strike="noStrike" spc="-1" dirty="0">
                          <a:latin typeface="+mn-lt"/>
                        </a:rPr>
                        <a:t>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관리자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관리자 계정으로 로그인 시 이용할 수 있습니다</a:t>
            </a:r>
            <a:r>
              <a:rPr lang="en-US" altLang="ko-KR" dirty="0"/>
              <a:t>.</a:t>
            </a:r>
            <a:endParaRPr lang="ko-KR" altLang="en-US" dirty="0"/>
          </a:p>
        </p:txBody>
      </p:sp>
    </p:spTree>
    <p:extLst>
      <p:ext uri="{BB962C8B-B14F-4D97-AF65-F5344CB8AC3E}">
        <p14:creationId xmlns:p14="http://schemas.microsoft.com/office/powerpoint/2010/main" val="240729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작성하기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365939346"/>
              </p:ext>
            </p:extLst>
          </p:nvPr>
        </p:nvGraphicFramePr>
        <p:xfrm>
          <a:off x="1197870" y="1268760"/>
          <a:ext cx="9938690"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674075">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15" name="직선 화살표 연결선 14">
            <a:extLst>
              <a:ext uri="{FF2B5EF4-FFF2-40B4-BE49-F238E27FC236}">
                <a16:creationId xmlns:a16="http://schemas.microsoft.com/office/drawing/2014/main"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51" name="꺾인 연결선 150"/>
          <p:cNvCxnSpPr>
            <a:stCxn id="154" idx="3"/>
            <a:endCxn id="61" idx="1"/>
          </p:cNvCxnSpPr>
          <p:nvPr/>
        </p:nvCxnSpPr>
        <p:spPr>
          <a:xfrm flipV="1">
            <a:off x="5630684" y="1854512"/>
            <a:ext cx="2265516" cy="4169058"/>
          </a:xfrm>
          <a:prstGeom prst="bentConnector3">
            <a:avLst>
              <a:gd name="adj1" fmla="val 11093"/>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77" name="직사각형 176"/>
          <p:cNvSpPr/>
          <p:nvPr/>
        </p:nvSpPr>
        <p:spPr>
          <a:xfrm>
            <a:off x="970056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81" name="직사각형 180"/>
          <p:cNvSpPr/>
          <p:nvPr/>
        </p:nvSpPr>
        <p:spPr>
          <a:xfrm>
            <a:off x="9700560"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82" name="직선 화살표 연결선 181">
            <a:extLst>
              <a:ext uri="{FF2B5EF4-FFF2-40B4-BE49-F238E27FC236}">
                <a16:creationId xmlns:a16="http://schemas.microsoft.com/office/drawing/2014/main" id="{CE91D1FC-6AC8-4858-8642-44C8273A5620}"/>
              </a:ext>
            </a:extLst>
          </p:cNvPr>
          <p:cNvCxnSpPr>
            <a:cxnSpLocks/>
            <a:stCxn id="177" idx="2"/>
            <a:endCxn id="181" idx="0"/>
          </p:cNvCxnSpPr>
          <p:nvPr/>
        </p:nvCxnSpPr>
        <p:spPr>
          <a:xfrm>
            <a:off x="10366634" y="2008215"/>
            <a:ext cx="0" cy="5032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a16="http://schemas.microsoft.com/office/drawing/2014/main" id="{CE91D1FC-6AC8-4858-8642-44C8273A5620}"/>
              </a:ext>
            </a:extLst>
          </p:cNvPr>
          <p:cNvCxnSpPr>
            <a:cxnSpLocks/>
          </p:cNvCxnSpPr>
          <p:nvPr/>
        </p:nvCxnSpPr>
        <p:spPr>
          <a:xfrm flipH="1">
            <a:off x="8668237" y="2825578"/>
            <a:ext cx="6206" cy="8732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id="{C07A0973-7A51-4E56-927B-66B2A3E6F2B9}"/>
              </a:ext>
            </a:extLst>
          </p:cNvPr>
          <p:cNvSpPr/>
          <p:nvPr/>
        </p:nvSpPr>
        <p:spPr>
          <a:xfrm>
            <a:off x="7678127" y="44464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id="{CE91D1FC-6AC8-4858-8642-44C8273A5620}"/>
              </a:ext>
            </a:extLst>
          </p:cNvPr>
          <p:cNvCxnSpPr>
            <a:cxnSpLocks/>
            <a:stCxn id="237" idx="2"/>
            <a:endCxn id="194" idx="0"/>
          </p:cNvCxnSpPr>
          <p:nvPr/>
        </p:nvCxnSpPr>
        <p:spPr>
          <a:xfrm>
            <a:off x="8668237" y="4119440"/>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188832" y="4497061"/>
            <a:ext cx="459859" cy="361426"/>
          </a:xfrm>
          <a:prstGeom prst="rect">
            <a:avLst/>
          </a:prstGeom>
        </p:spPr>
      </p:pic>
      <p:cxnSp>
        <p:nvCxnSpPr>
          <p:cNvPr id="204" name="직선 화살표 연결선 203"/>
          <p:cNvCxnSpPr/>
          <p:nvPr/>
        </p:nvCxnSpPr>
        <p:spPr>
          <a:xfrm>
            <a:off x="9730355" y="4651067"/>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id="{A9428C8F-F6B1-42F6-AF7E-64F4E0684A90}"/>
              </a:ext>
            </a:extLst>
          </p:cNvPr>
          <p:cNvSpPr/>
          <p:nvPr/>
        </p:nvSpPr>
        <p:spPr>
          <a:xfrm>
            <a:off x="10089183" y="4888577"/>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208" name="직사각형 207"/>
          <p:cNvSpPr/>
          <p:nvPr/>
        </p:nvSpPr>
        <p:spPr>
          <a:xfrm>
            <a:off x="6577210" y="450306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id="{CE91D1FC-6AC8-4858-8642-44C8273A5620}"/>
              </a:ext>
            </a:extLst>
          </p:cNvPr>
          <p:cNvCxnSpPr>
            <a:cxnSpLocks/>
            <a:stCxn id="194" idx="1"/>
            <a:endCxn id="208" idx="3"/>
          </p:cNvCxnSpPr>
          <p:nvPr/>
        </p:nvCxnSpPr>
        <p:spPr>
          <a:xfrm flipH="1">
            <a:off x="7441306" y="4656772"/>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id="{A9428C8F-F6B1-42F6-AF7E-64F4E0684A90}"/>
              </a:ext>
            </a:extLst>
          </p:cNvPr>
          <p:cNvSpPr/>
          <p:nvPr/>
        </p:nvSpPr>
        <p:spPr>
          <a:xfrm>
            <a:off x="7442775" y="44356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id="{CE91D1FC-6AC8-4858-8642-44C8273A5620}"/>
              </a:ext>
            </a:extLst>
          </p:cNvPr>
          <p:cNvCxnSpPr>
            <a:cxnSpLocks/>
            <a:stCxn id="194" idx="2"/>
            <a:endCxn id="219" idx="0"/>
          </p:cNvCxnSpPr>
          <p:nvPr/>
        </p:nvCxnSpPr>
        <p:spPr>
          <a:xfrm>
            <a:off x="8668237" y="4867091"/>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id="{A9428C8F-F6B1-42F6-AF7E-64F4E0684A90}"/>
              </a:ext>
            </a:extLst>
          </p:cNvPr>
          <p:cNvSpPr/>
          <p:nvPr/>
        </p:nvSpPr>
        <p:spPr>
          <a:xfrm>
            <a:off x="8650235" y="486709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id="{C07A0973-7A51-4E56-927B-66B2A3E6F2B9}"/>
              </a:ext>
            </a:extLst>
          </p:cNvPr>
          <p:cNvSpPr/>
          <p:nvPr/>
        </p:nvSpPr>
        <p:spPr>
          <a:xfrm>
            <a:off x="7678127" y="509452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562002" y="5155123"/>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id="{CE91D1FC-6AC8-4858-8642-44C8273A5620}"/>
              </a:ext>
            </a:extLst>
          </p:cNvPr>
          <p:cNvCxnSpPr>
            <a:cxnSpLocks/>
            <a:stCxn id="219" idx="1"/>
            <a:endCxn id="222" idx="3"/>
          </p:cNvCxnSpPr>
          <p:nvPr/>
        </p:nvCxnSpPr>
        <p:spPr>
          <a:xfrm flipH="1">
            <a:off x="7426098" y="5304844"/>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id="{A9428C8F-F6B1-42F6-AF7E-64F4E0684A90}"/>
              </a:ext>
            </a:extLst>
          </p:cNvPr>
          <p:cNvSpPr/>
          <p:nvPr/>
        </p:nvSpPr>
        <p:spPr>
          <a:xfrm>
            <a:off x="7426100" y="508369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id="{27298BDD-BEED-483B-A942-11880CD2BCCD}"/>
              </a:ext>
            </a:extLst>
          </p:cNvPr>
          <p:cNvSpPr/>
          <p:nvPr/>
        </p:nvSpPr>
        <p:spPr>
          <a:xfrm>
            <a:off x="7754785" y="582304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id="{CE91D1FC-6AC8-4858-8642-44C8273A5620}"/>
              </a:ext>
            </a:extLst>
          </p:cNvPr>
          <p:cNvCxnSpPr>
            <a:cxnSpLocks/>
            <a:stCxn id="219" idx="2"/>
            <a:endCxn id="228" idx="0"/>
          </p:cNvCxnSpPr>
          <p:nvPr/>
        </p:nvCxnSpPr>
        <p:spPr>
          <a:xfrm>
            <a:off x="8668237" y="5515163"/>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id="{A9428C8F-F6B1-42F6-AF7E-64F4E0684A90}"/>
              </a:ext>
            </a:extLst>
          </p:cNvPr>
          <p:cNvSpPr/>
          <p:nvPr/>
        </p:nvSpPr>
        <p:spPr>
          <a:xfrm>
            <a:off x="8650235" y="558775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id="{FB6A67B7-0440-423D-8FC0-28C93D04129C}"/>
              </a:ext>
            </a:extLst>
          </p:cNvPr>
          <p:cNvGrpSpPr/>
          <p:nvPr/>
        </p:nvGrpSpPr>
        <p:grpSpPr>
          <a:xfrm>
            <a:off x="6129955" y="3511968"/>
            <a:ext cx="1660913" cy="794305"/>
            <a:chOff x="9696401" y="4265098"/>
            <a:chExt cx="1474520" cy="642182"/>
          </a:xfrm>
        </p:grpSpPr>
        <p:sp>
          <p:nvSpPr>
            <p:cNvPr id="234" name="순서도: 처리 233">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id="{C07A0973-7A51-4E56-927B-66B2A3E6F2B9}"/>
              </a:ext>
            </a:extLst>
          </p:cNvPr>
          <p:cNvSpPr/>
          <p:nvPr/>
        </p:nvSpPr>
        <p:spPr>
          <a:xfrm>
            <a:off x="8002163" y="3698802"/>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id="{CE91D1FC-6AC8-4858-8642-44C8273A5620}"/>
              </a:ext>
            </a:extLst>
          </p:cNvPr>
          <p:cNvCxnSpPr>
            <a:cxnSpLocks/>
            <a:stCxn id="237" idx="1"/>
            <a:endCxn id="234" idx="3"/>
          </p:cNvCxnSpPr>
          <p:nvPr/>
        </p:nvCxnSpPr>
        <p:spPr>
          <a:xfrm flipH="1">
            <a:off x="7790868" y="3909121"/>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id="{A9428C8F-F6B1-42F6-AF7E-64F4E0684A90}"/>
              </a:ext>
            </a:extLst>
          </p:cNvPr>
          <p:cNvSpPr/>
          <p:nvPr/>
        </p:nvSpPr>
        <p:spPr>
          <a:xfrm>
            <a:off x="7790868" y="369367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id="{A9428C8F-F6B1-42F6-AF7E-64F4E0684A90}"/>
              </a:ext>
            </a:extLst>
          </p:cNvPr>
          <p:cNvSpPr/>
          <p:nvPr/>
        </p:nvSpPr>
        <p:spPr>
          <a:xfrm>
            <a:off x="8681447" y="417522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61" idx="2"/>
            <a:endCxn id="70" idx="0"/>
          </p:cNvCxnSpPr>
          <p:nvPr/>
        </p:nvCxnSpPr>
        <p:spPr>
          <a:xfrm>
            <a:off x="8666496" y="2064831"/>
            <a:ext cx="1741" cy="4466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A9428C8F-F6B1-42F6-AF7E-64F4E0684A90}"/>
              </a:ext>
            </a:extLst>
          </p:cNvPr>
          <p:cNvSpPr/>
          <p:nvPr/>
        </p:nvSpPr>
        <p:spPr>
          <a:xfrm>
            <a:off x="8681447" y="3165505"/>
            <a:ext cx="554960" cy="215444"/>
          </a:xfrm>
          <a:prstGeom prst="rect">
            <a:avLst/>
          </a:prstGeom>
        </p:spPr>
        <p:txBody>
          <a:bodyPr wrap="none">
            <a:spAutoFit/>
          </a:bodyPr>
          <a:lstStyle/>
          <a:p>
            <a:r>
              <a:rPr lang="en-US" altLang="ko-KR" sz="800" dirty="0"/>
              <a:t>Content</a:t>
            </a:r>
            <a:endParaRPr lang="ko-KR" altLang="en-US" sz="800" dirty="0"/>
          </a:p>
        </p:txBody>
      </p:sp>
      <p:sp>
        <p:nvSpPr>
          <p:cNvPr id="61" name="순서도: 판단 60">
            <a:extLst>
              <a:ext uri="{FF2B5EF4-FFF2-40B4-BE49-F238E27FC236}">
                <a16:creationId xmlns:a16="http://schemas.microsoft.com/office/drawing/2014/main" id="{C07A0973-7A51-4E56-927B-66B2A3E6F2B9}"/>
              </a:ext>
            </a:extLst>
          </p:cNvPr>
          <p:cNvSpPr/>
          <p:nvPr/>
        </p:nvSpPr>
        <p:spPr>
          <a:xfrm>
            <a:off x="7896200" y="1644193"/>
            <a:ext cx="1540592"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70" name="직사각형 69"/>
          <p:cNvSpPr/>
          <p:nvPr/>
        </p:nvSpPr>
        <p:spPr>
          <a:xfrm>
            <a:off x="8002163" y="251146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리뷰 등록</a:t>
            </a:r>
            <a:endParaRPr lang="en-US" altLang="ko-KR" sz="800" dirty="0">
              <a:solidFill>
                <a:schemeClr val="tx1"/>
              </a:solidFill>
            </a:endParaRPr>
          </a:p>
        </p:txBody>
      </p:sp>
      <p:cxnSp>
        <p:nvCxnSpPr>
          <p:cNvPr id="71" name="직선 화살표 연결선 70">
            <a:extLst>
              <a:ext uri="{FF2B5EF4-FFF2-40B4-BE49-F238E27FC236}">
                <a16:creationId xmlns:a16="http://schemas.microsoft.com/office/drawing/2014/main" id="{CE91D1FC-6AC8-4858-8642-44C8273A5620}"/>
              </a:ext>
            </a:extLst>
          </p:cNvPr>
          <p:cNvCxnSpPr>
            <a:cxnSpLocks/>
            <a:stCxn id="61" idx="3"/>
            <a:endCxn id="177" idx="1"/>
          </p:cNvCxnSpPr>
          <p:nvPr/>
        </p:nvCxnSpPr>
        <p:spPr>
          <a:xfrm>
            <a:off x="9436792" y="1854512"/>
            <a:ext cx="263768"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CE91D1FC-6AC8-4858-8642-44C8273A5620}"/>
              </a:ext>
            </a:extLst>
          </p:cNvPr>
          <p:cNvCxnSpPr>
            <a:cxnSpLocks/>
            <a:stCxn id="181" idx="1"/>
            <a:endCxn id="70" idx="3"/>
          </p:cNvCxnSpPr>
          <p:nvPr/>
        </p:nvCxnSpPr>
        <p:spPr>
          <a:xfrm flipH="1">
            <a:off x="9334311" y="2665166"/>
            <a:ext cx="36624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81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목록으로 전환 합니다</a:t>
                      </a:r>
                      <a:r>
                        <a:rPr lang="en-US" altLang="ko-KR" sz="800" b="0" dirty="0">
                          <a:latin typeface="+mn-ea"/>
                          <a:ea typeface="+mn-ea"/>
                        </a:rPr>
                        <a:t>(Page 92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제목 클릭 시 </a:t>
                      </a:r>
                      <a:r>
                        <a:rPr lang="en-US" altLang="ko-KR" sz="800" b="0" dirty="0">
                          <a:latin typeface="+mn-ea"/>
                          <a:ea typeface="+mn-ea"/>
                        </a:rPr>
                        <a:t>Q&amp;A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10863751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50</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b="1600"/>
          <a:stretch/>
        </p:blipFill>
        <p:spPr>
          <a:xfrm>
            <a:off x="262800" y="1126800"/>
            <a:ext cx="8055686" cy="4038324"/>
          </a:xfrm>
          <a:prstGeom prst="rect">
            <a:avLst/>
          </a:prstGeom>
        </p:spPr>
      </p:pic>
      <p:sp>
        <p:nvSpPr>
          <p:cNvPr id="9" name="타원 8">
            <a:extLst>
              <a:ext uri="{FF2B5EF4-FFF2-40B4-BE49-F238E27FC236}">
                <a16:creationId xmlns:a16="http://schemas.microsoft.com/office/drawing/2014/main" id="{2406FE11-BD1C-4E44-AA42-DC986AB9BF10}"/>
              </a:ext>
            </a:extLst>
          </p:cNvPr>
          <p:cNvSpPr/>
          <p:nvPr/>
        </p:nvSpPr>
        <p:spPr>
          <a:xfrm>
            <a:off x="8040216"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8">
            <a:extLst>
              <a:ext uri="{FF2B5EF4-FFF2-40B4-BE49-F238E27FC236}">
                <a16:creationId xmlns:a16="http://schemas.microsoft.com/office/drawing/2014/main" id="{DC06FDBC-F406-435E-A709-E620A6506319}"/>
              </a:ext>
            </a:extLst>
          </p:cNvPr>
          <p:cNvSpPr/>
          <p:nvPr/>
        </p:nvSpPr>
        <p:spPr>
          <a:xfrm>
            <a:off x="2999656" y="31718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Tree>
    <p:extLst>
      <p:ext uri="{BB962C8B-B14F-4D97-AF65-F5344CB8AC3E}">
        <p14:creationId xmlns:p14="http://schemas.microsoft.com/office/powerpoint/2010/main" val="3495937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QAModify.jsp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0260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회원과 트레이너의 </a:t>
                      </a:r>
                      <a:r>
                        <a:rPr lang="en-US" altLang="ko-KR" sz="800" b="0" dirty="0">
                          <a:solidFill>
                            <a:schemeClr val="tx1"/>
                          </a:solidFill>
                          <a:latin typeface="+mn-ea"/>
                          <a:ea typeface="+mn-ea"/>
                          <a:sym typeface="맑은 고딕"/>
                        </a:rPr>
                        <a:t>Q&amp;A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작성하는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답변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a:t>
                      </a:r>
                      <a:r>
                        <a:rPr kumimoji="1" lang="en-US" altLang="ko-KR" sz="800" dirty="0">
                          <a:solidFill>
                            <a:schemeClr val="tx1"/>
                          </a:solidFill>
                          <a:latin typeface="+mn-ea"/>
                        </a:rPr>
                        <a:t>Q&amp;A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51</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1801"/>
          <a:stretch/>
        </p:blipFill>
        <p:spPr>
          <a:xfrm>
            <a:off x="262800" y="1126800"/>
            <a:ext cx="8055686" cy="4030086"/>
          </a:xfrm>
          <a:prstGeom prst="rect">
            <a:avLst/>
          </a:prstGeom>
        </p:spPr>
      </p:pic>
      <p:sp>
        <p:nvSpPr>
          <p:cNvPr id="9" name="타원 8">
            <a:extLst>
              <a:ext uri="{FF2B5EF4-FFF2-40B4-BE49-F238E27FC236}">
                <a16:creationId xmlns:a16="http://schemas.microsoft.com/office/drawing/2014/main" id="{A78542E8-AC8D-4E5F-A6D7-F1A53BCEEFAD}"/>
              </a:ext>
            </a:extLst>
          </p:cNvPr>
          <p:cNvSpPr/>
          <p:nvPr/>
        </p:nvSpPr>
        <p:spPr>
          <a:xfrm>
            <a:off x="2995997" y="2320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534E549-DB12-4B4F-9D13-FF6DA7581D85}"/>
              </a:ext>
            </a:extLst>
          </p:cNvPr>
          <p:cNvSpPr/>
          <p:nvPr/>
        </p:nvSpPr>
        <p:spPr>
          <a:xfrm>
            <a:off x="2995996" y="299782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id="{A82EA18B-D8A5-4497-88B5-43862F7CDA35}"/>
              </a:ext>
            </a:extLst>
          </p:cNvPr>
          <p:cNvSpPr/>
          <p:nvPr/>
        </p:nvSpPr>
        <p:spPr>
          <a:xfrm>
            <a:off x="2995995" y="364415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860626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a:t>
                      </a:r>
                      <a:r>
                        <a:rPr lang="en-US" altLang="ko-KR" sz="800" b="0" dirty="0">
                          <a:latin typeface="+mn-ea"/>
                          <a:ea typeface="+mn-ea"/>
                        </a:rPr>
                        <a:t>Q&amp;A</a:t>
                      </a:r>
                      <a:r>
                        <a:rPr lang="ko-KR" altLang="en-US" sz="800" b="0" dirty="0">
                          <a:latin typeface="+mn-ea"/>
                          <a:ea typeface="+mn-ea"/>
                        </a:rPr>
                        <a:t> 게시판 목록으로 전환 합니다</a:t>
                      </a:r>
                      <a:r>
                        <a:rPr lang="en-US" altLang="ko-KR" sz="800" b="0" dirty="0">
                          <a:latin typeface="+mn-ea"/>
                          <a:ea typeface="+mn-ea"/>
                        </a:rPr>
                        <a:t>(Page90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제목 클릭 시 신고 게시글</a:t>
                      </a:r>
                      <a:r>
                        <a:rPr lang="en-US" altLang="ko-KR" sz="800" b="0" dirty="0">
                          <a:latin typeface="+mn-ea"/>
                          <a:ea typeface="+mn-ea"/>
                        </a:rPr>
                        <a:t>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427342384"/>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52</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39112" cy="4013611"/>
          </a:xfrm>
          <a:prstGeom prst="rect">
            <a:avLst/>
          </a:prstGeom>
        </p:spPr>
      </p:pic>
      <p:sp>
        <p:nvSpPr>
          <p:cNvPr id="9" name="타원 8">
            <a:extLst>
              <a:ext uri="{FF2B5EF4-FFF2-40B4-BE49-F238E27FC236}">
                <a16:creationId xmlns:a16="http://schemas.microsoft.com/office/drawing/2014/main" id="{0473162D-10D0-4920-94E7-3FEC303407B0}"/>
              </a:ext>
            </a:extLst>
          </p:cNvPr>
          <p:cNvSpPr/>
          <p:nvPr/>
        </p:nvSpPr>
        <p:spPr>
          <a:xfrm>
            <a:off x="8109529"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EA0E742-F2EA-41F7-A500-5E32883F7167}"/>
              </a:ext>
            </a:extLst>
          </p:cNvPr>
          <p:cNvSpPr/>
          <p:nvPr/>
        </p:nvSpPr>
        <p:spPr>
          <a:xfrm>
            <a:off x="299965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083690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신고</a:t>
                      </a:r>
                      <a:r>
                        <a:rPr lang="en-US" altLang="ko-KR" sz="800" b="0" dirty="0">
                          <a:solidFill>
                            <a:schemeClr val="tx1"/>
                          </a:solidFill>
                          <a:latin typeface="+mn-ea"/>
                          <a:ea typeface="+mn-ea"/>
                          <a:sym typeface="맑은 고딕"/>
                        </a:rPr>
                        <a:t>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작성하고</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부적절한 회원의 계정을 차단할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처리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차단 할 사용자의 아이디를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된 아이디의 정보를 삭제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신고</a:t>
                      </a:r>
                      <a:r>
                        <a:rPr kumimoji="1" lang="en-US" altLang="ko-KR" sz="800" dirty="0">
                          <a:solidFill>
                            <a:schemeClr val="tx1"/>
                          </a:solidFill>
                          <a:latin typeface="+mn-ea"/>
                        </a:rPr>
                        <a:t>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(Page92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8F63C4EC-7E48-44F4-AAF7-5D48360D5AC2}"/>
              </a:ext>
            </a:extLst>
          </p:cNvPr>
          <p:cNvSpPr/>
          <p:nvPr/>
        </p:nvSpPr>
        <p:spPr>
          <a:xfrm>
            <a:off x="2928994"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B32E2FD-B70D-4FB8-8FE9-4567F68641C6}"/>
              </a:ext>
            </a:extLst>
          </p:cNvPr>
          <p:cNvSpPr/>
          <p:nvPr/>
        </p:nvSpPr>
        <p:spPr>
          <a:xfrm>
            <a:off x="2928993" y="335841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05D45FA-91BF-489E-B393-14766610D6E5}"/>
              </a:ext>
            </a:extLst>
          </p:cNvPr>
          <p:cNvSpPr/>
          <p:nvPr/>
        </p:nvSpPr>
        <p:spPr>
          <a:xfrm>
            <a:off x="335969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CFB4E5D2-C8B8-4C44-B475-EB44C0264A4E}"/>
              </a:ext>
            </a:extLst>
          </p:cNvPr>
          <p:cNvSpPr/>
          <p:nvPr/>
        </p:nvSpPr>
        <p:spPr>
          <a:xfrm>
            <a:off x="4943872"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015DEEFB-0A15-4B7D-8A32-B99B40A85F1A}"/>
              </a:ext>
            </a:extLst>
          </p:cNvPr>
          <p:cNvSpPr/>
          <p:nvPr/>
        </p:nvSpPr>
        <p:spPr>
          <a:xfrm>
            <a:off x="2928992" y="48629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207324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운동성향 알아보기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사용자가 선택한 정보를 통해 알맞은 트레이너 목록을 제공하는 서비스 입니다</a:t>
            </a:r>
            <a:r>
              <a:rPr lang="en-US" altLang="ko-KR" dirty="0"/>
              <a:t>.</a:t>
            </a:r>
            <a:endParaRPr lang="ko-KR" altLang="en-US" dirty="0"/>
          </a:p>
        </p:txBody>
      </p:sp>
    </p:spTree>
    <p:extLst>
      <p:ext uri="{BB962C8B-B14F-4D97-AF65-F5344CB8AC3E}">
        <p14:creationId xmlns:p14="http://schemas.microsoft.com/office/powerpoint/2010/main" val="184874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55</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55844" cy="4013611"/>
          </a:xfrm>
          <a:prstGeom prst="rect">
            <a:avLst/>
          </a:prstGeom>
        </p:spPr>
      </p:pic>
      <p:sp>
        <p:nvSpPr>
          <p:cNvPr id="9" name="타원 8">
            <a:extLst>
              <a:ext uri="{FF2B5EF4-FFF2-40B4-BE49-F238E27FC236}">
                <a16:creationId xmlns:a16="http://schemas.microsoft.com/office/drawing/2014/main" id="{6C9ED7E0-ABB7-4D84-ACB1-B07F2947F524}"/>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A786AE86-AA6F-4002-B7CE-C244315560DB}"/>
              </a:ext>
            </a:extLst>
          </p:cNvPr>
          <p:cNvSpPr/>
          <p:nvPr/>
        </p:nvSpPr>
        <p:spPr>
          <a:xfrm>
            <a:off x="3935760"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선호하는 트레이너의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선호하는 트레이너의 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(Page97</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742592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5844" cy="4104000"/>
          </a:xfrm>
          <a:prstGeom prst="rect">
            <a:avLst/>
          </a:prstGeom>
        </p:spPr>
      </p:pic>
      <p:sp>
        <p:nvSpPr>
          <p:cNvPr id="9" name="타원 8">
            <a:extLst>
              <a:ext uri="{FF2B5EF4-FFF2-40B4-BE49-F238E27FC236}">
                <a16:creationId xmlns:a16="http://schemas.microsoft.com/office/drawing/2014/main" id="{A2280236-6282-40C0-A553-EF19EEF8E495}"/>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4A8209A-BC39-4188-9057-02D797307E9D}"/>
              </a:ext>
            </a:extLst>
          </p:cNvPr>
          <p:cNvSpPr/>
          <p:nvPr/>
        </p:nvSpPr>
        <p:spPr>
          <a:xfrm>
            <a:off x="3719736"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CA6D4216-5339-4831-97FE-38FF5925AD16}"/>
              </a:ext>
            </a:extLst>
          </p:cNvPr>
          <p:cNvSpPr/>
          <p:nvPr/>
        </p:nvSpPr>
        <p:spPr>
          <a:xfrm>
            <a:off x="49438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937091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연령을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연령을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id="{D023C2C3-812C-4E77-B36F-94C85723492A}"/>
              </a:ext>
            </a:extLst>
          </p:cNvPr>
          <p:cNvSpPr/>
          <p:nvPr/>
        </p:nvSpPr>
        <p:spPr>
          <a:xfrm>
            <a:off x="31436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7BF28A7B-8CD5-4B08-A590-FE9B30A9BD3A}"/>
              </a:ext>
            </a:extLst>
          </p:cNvPr>
          <p:cNvSpPr/>
          <p:nvPr/>
        </p:nvSpPr>
        <p:spPr>
          <a:xfrm>
            <a:off x="371973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3" name="타원 12">
            <a:extLst>
              <a:ext uri="{FF2B5EF4-FFF2-40B4-BE49-F238E27FC236}">
                <a16:creationId xmlns:a16="http://schemas.microsoft.com/office/drawing/2014/main" id="{3310C919-471A-429B-8DAA-5407A219C19F}"/>
              </a:ext>
            </a:extLst>
          </p:cNvPr>
          <p:cNvSpPr/>
          <p:nvPr/>
        </p:nvSpPr>
        <p:spPr>
          <a:xfrm>
            <a:off x="4943872"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985645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주소 입력 창이 실행 됩니다</a:t>
                      </a:r>
                      <a:r>
                        <a:rPr lang="en-US" altLang="ko-KR" sz="800" b="0" dirty="0">
                          <a:latin typeface="+mn-ea"/>
                          <a:ea typeface="+mn-ea"/>
                        </a:rPr>
                        <a:t>(Page101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id="{7354B977-4FB7-48B5-B46F-436BFD5C3515}"/>
              </a:ext>
            </a:extLst>
          </p:cNvPr>
          <p:cNvSpPr/>
          <p:nvPr/>
        </p:nvSpPr>
        <p:spPr>
          <a:xfrm>
            <a:off x="45838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B775AD65-8544-4081-9A12-EDBD0E766BE3}"/>
              </a:ext>
            </a:extLst>
          </p:cNvPr>
          <p:cNvSpPr/>
          <p:nvPr/>
        </p:nvSpPr>
        <p:spPr>
          <a:xfrm>
            <a:off x="371973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A348215D-AB2D-4621-A130-619EBFD9959C}"/>
              </a:ext>
            </a:extLst>
          </p:cNvPr>
          <p:cNvSpPr/>
          <p:nvPr/>
        </p:nvSpPr>
        <p:spPr>
          <a:xfrm>
            <a:off x="4943872"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549823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회원의 주소를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받은 주소와 일치하는 우편 번호를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id="{F75579DE-3FAF-4655-9356-716817582B97}"/>
              </a:ext>
            </a:extLst>
          </p:cNvPr>
          <p:cNvSpPr/>
          <p:nvPr/>
        </p:nvSpPr>
        <p:spPr>
          <a:xfrm>
            <a:off x="3287688" y="232722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29A4E564-D166-4BE9-8F9E-FA3776401DEB}"/>
              </a:ext>
            </a:extLst>
          </p:cNvPr>
          <p:cNvSpPr/>
          <p:nvPr/>
        </p:nvSpPr>
        <p:spPr>
          <a:xfrm>
            <a:off x="5158548" y="232722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6709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메인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사이트 접속 시 보이는 페이지입니다</a:t>
            </a:r>
            <a:r>
              <a:rPr lang="en-US" altLang="ko-KR" dirty="0"/>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관심 분야를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관심 분야를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id="{A8C14921-99C6-4A1F-8D44-DE3CB2C2D4BC}"/>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9C1AC04-2F0A-4BD5-A213-8C141B100709}"/>
              </a:ext>
            </a:extLst>
          </p:cNvPr>
          <p:cNvSpPr/>
          <p:nvPr/>
        </p:nvSpPr>
        <p:spPr>
          <a:xfrm>
            <a:off x="3717041" y="48691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F00F77D-3ECE-41DA-895A-0155B659164C}"/>
              </a:ext>
            </a:extLst>
          </p:cNvPr>
          <p:cNvSpPr/>
          <p:nvPr/>
        </p:nvSpPr>
        <p:spPr>
          <a:xfrm>
            <a:off x="4943872" y="48691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763759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레슨 받고 싶은 요일을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원하는 요일을 모두 선택 합니다</a:t>
                      </a:r>
                      <a:r>
                        <a:rPr lang="en-US" altLang="ko-KR" sz="800" b="0" dirty="0">
                          <a:latin typeface="+mn-ea"/>
                          <a:ea typeface="+mn-ea"/>
                        </a:rPr>
                        <a:t>.</a:t>
                      </a:r>
                      <a:r>
                        <a:rPr lang="ko-KR" altLang="en-US" sz="800" b="0" dirty="0">
                          <a:latin typeface="+mn-ea"/>
                          <a:ea typeface="+mn-ea"/>
                        </a:rPr>
                        <a:t>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(Page104</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070" cy="4104000"/>
          </a:xfrm>
          <a:prstGeom prst="rect">
            <a:avLst/>
          </a:prstGeom>
        </p:spPr>
      </p:pic>
      <p:sp>
        <p:nvSpPr>
          <p:cNvPr id="9" name="타원 8">
            <a:extLst>
              <a:ext uri="{FF2B5EF4-FFF2-40B4-BE49-F238E27FC236}">
                <a16:creationId xmlns:a16="http://schemas.microsoft.com/office/drawing/2014/main" id="{834A8DB7-CE56-4EA4-909C-4F8235394A92}"/>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B9C66AB-F06B-4F2A-9582-C7208D7A6E43}"/>
              </a:ext>
            </a:extLst>
          </p:cNvPr>
          <p:cNvSpPr/>
          <p:nvPr/>
        </p:nvSpPr>
        <p:spPr>
          <a:xfrm>
            <a:off x="3719736"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EDB2E925-B82B-426E-90B5-C141D43B7CD9}"/>
              </a:ext>
            </a:extLst>
          </p:cNvPr>
          <p:cNvSpPr/>
          <p:nvPr/>
        </p:nvSpPr>
        <p:spPr>
          <a:xfrm>
            <a:off x="4943872" y="46542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4067444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희망하는 레슨 시간을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희망하는 레슨 시간을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(Page101</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A0B8AD2D-A977-4482-A89A-5E0BBB341C08}"/>
              </a:ext>
            </a:extLst>
          </p:cNvPr>
          <p:cNvSpPr/>
          <p:nvPr/>
        </p:nvSpPr>
        <p:spPr>
          <a:xfrm>
            <a:off x="3143672"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8951EB0-A283-44B8-B8BF-78BAEA75395E}"/>
              </a:ext>
            </a:extLst>
          </p:cNvPr>
          <p:cNvSpPr/>
          <p:nvPr/>
        </p:nvSpPr>
        <p:spPr>
          <a:xfrm>
            <a:off x="3647728"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9071067-2B09-4F10-A330-80B684E72573}"/>
              </a:ext>
            </a:extLst>
          </p:cNvPr>
          <p:cNvSpPr/>
          <p:nvPr/>
        </p:nvSpPr>
        <p:spPr>
          <a:xfrm>
            <a:off x="5015880"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984572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앞서 선택한 정보와 일치하는 트레이너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제공하는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fld id="{944918D1-1C8F-48E6-92D4-4089F97E8793}" type="slidenum">
              <a:rPr lang="ko-KR" altLang="en-US" sz="900" smtClean="0"/>
              <a:t>63</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8" y="627597"/>
            <a:ext cx="3284879" cy="5949280"/>
          </a:xfrm>
          <a:prstGeom prst="rect">
            <a:avLst/>
          </a:prstGeom>
        </p:spPr>
      </p:pic>
      <p:sp>
        <p:nvSpPr>
          <p:cNvPr id="9" name="타원 8">
            <a:extLst>
              <a:ext uri="{FF2B5EF4-FFF2-40B4-BE49-F238E27FC236}">
                <a16:creationId xmlns:a16="http://schemas.microsoft.com/office/drawing/2014/main" id="{61BB9B06-754A-4EE0-B0D7-0F8AEC4A37EE}"/>
              </a:ext>
            </a:extLst>
          </p:cNvPr>
          <p:cNvSpPr/>
          <p:nvPr/>
        </p:nvSpPr>
        <p:spPr>
          <a:xfrm>
            <a:off x="4079776"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160788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선택한 정보와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r>
              <a:rPr lang="en-US" altLang="ko-KR" sz="900" dirty="0"/>
              <a:t>106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295" cy="4104000"/>
          </a:xfrm>
          <a:prstGeom prst="rect">
            <a:avLst/>
          </a:prstGeom>
        </p:spPr>
      </p:pic>
    </p:spTree>
    <p:extLst>
      <p:ext uri="{BB962C8B-B14F-4D97-AF65-F5344CB8AC3E}">
        <p14:creationId xmlns:p14="http://schemas.microsoft.com/office/powerpoint/2010/main" val="4099245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검색 결과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검색한 키워드에 대한 결과를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 목록을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fld id="{944918D1-1C8F-48E6-92D4-4089F97E8793}" type="slidenum">
              <a:rPr lang="ko-KR" altLang="en-US" sz="900" smtClean="0"/>
              <a:t>66</a:t>
            </a:fld>
            <a:endParaRPr lang="ko-KR" altLang="en-US" sz="900"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14" y="4653136"/>
            <a:ext cx="3059691" cy="1924316"/>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3501008"/>
            <a:ext cx="2567607" cy="1924316"/>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3483290"/>
            <a:ext cx="2567607" cy="192431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1638" y="709746"/>
            <a:ext cx="2304256" cy="5867706"/>
          </a:xfrm>
          <a:prstGeom prst="rect">
            <a:avLst/>
          </a:prstGeom>
        </p:spPr>
      </p:pic>
      <p:sp>
        <p:nvSpPr>
          <p:cNvPr id="11" name="타원 10">
            <a:extLst>
              <a:ext uri="{FF2B5EF4-FFF2-40B4-BE49-F238E27FC236}">
                <a16:creationId xmlns:a16="http://schemas.microsoft.com/office/drawing/2014/main" id="{24CF08AE-16E3-44B5-890A-7043A089BAF0}"/>
              </a:ext>
            </a:extLst>
          </p:cNvPr>
          <p:cNvSpPr/>
          <p:nvPr/>
        </p:nvSpPr>
        <p:spPr>
          <a:xfrm>
            <a:off x="4477055"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1040914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r>
              <a:rPr lang="en-US" altLang="ko-KR" sz="900" dirty="0"/>
              <a:t>109</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4000" cy="4104000"/>
          </a:xfrm>
          <a:prstGeom prst="rect">
            <a:avLst/>
          </a:prstGeom>
        </p:spPr>
      </p:pic>
    </p:spTree>
    <p:extLst>
      <p:ext uri="{BB962C8B-B14F-4D97-AF65-F5344CB8AC3E}">
        <p14:creationId xmlns:p14="http://schemas.microsoft.com/office/powerpoint/2010/main" val="867118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전체 트레이너 목록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전체 트레이너 목록을 제공합니다</a:t>
            </a:r>
            <a:r>
              <a:rPr lang="en-US" altLang="ko-KR" dirty="0"/>
              <a:t>.</a:t>
            </a:r>
            <a:endParaRPr lang="ko-KR" altLang="en-US" dirty="0"/>
          </a:p>
        </p:txBody>
      </p:sp>
    </p:spTree>
    <p:extLst>
      <p:ext uri="{BB962C8B-B14F-4D97-AF65-F5344CB8AC3E}">
        <p14:creationId xmlns:p14="http://schemas.microsoft.com/office/powerpoint/2010/main" val="1564670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totalTrainerList.jsp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전체 트레이너 목록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트레이너 목록을 보여주는 페이지 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 횟수를 통해 순위를 매겨 상단에 고정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69</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5720" y="548680"/>
            <a:ext cx="2160240" cy="6111953"/>
          </a:xfrm>
          <a:prstGeom prst="rect">
            <a:avLst/>
          </a:prstGeom>
        </p:spPr>
      </p:pic>
      <p:sp>
        <p:nvSpPr>
          <p:cNvPr id="9" name="타원 8">
            <a:extLst>
              <a:ext uri="{FF2B5EF4-FFF2-40B4-BE49-F238E27FC236}">
                <a16:creationId xmlns:a16="http://schemas.microsoft.com/office/drawing/2014/main" id="{135072C4-85C3-4975-A3BA-2D6D1BF21DC0}"/>
              </a:ext>
            </a:extLst>
          </p:cNvPr>
          <p:cNvSpPr/>
          <p:nvPr/>
        </p:nvSpPr>
        <p:spPr>
          <a:xfrm>
            <a:off x="3861057"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20517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en-US" altLang="ko-KR"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519867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접속했을 때 보이는 메인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메인 로고입니다</a:t>
                      </a:r>
                      <a:r>
                        <a:rPr lang="en-US" altLang="ko-KR" sz="800" b="0" dirty="0">
                          <a:latin typeface="+mn-ea"/>
                          <a:ea typeface="+mn-ea"/>
                        </a:rPr>
                        <a:t>. </a:t>
                      </a:r>
                      <a:r>
                        <a:rPr lang="ko-KR" altLang="en-US" sz="800" b="0" dirty="0">
                          <a:latin typeface="+mn-ea"/>
                          <a:ea typeface="+mn-ea"/>
                        </a:rPr>
                        <a:t>클릭을 하면 메인 페이지로 돌아옵니다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버튼입니다</a:t>
                      </a:r>
                      <a:r>
                        <a:rPr kumimoji="1" lang="en-US" altLang="ko-KR" sz="800" dirty="0">
                          <a:solidFill>
                            <a:schemeClr val="tx1"/>
                          </a:solidFill>
                          <a:latin typeface="+mn-ea"/>
                        </a:rPr>
                        <a:t>. </a:t>
                      </a:r>
                      <a:r>
                        <a:rPr kumimoji="1" lang="ko-KR" altLang="en-US" sz="800" dirty="0">
                          <a:solidFill>
                            <a:schemeClr val="tx1"/>
                          </a:solidFill>
                          <a:latin typeface="+mn-ea"/>
                        </a:rPr>
                        <a:t>비 로그인 상태에서 보이며 버튼을 클릭하면 일반회원</a:t>
                      </a:r>
                      <a:r>
                        <a:rPr kumimoji="1" lang="en-US" altLang="ko-KR" sz="800" dirty="0">
                          <a:solidFill>
                            <a:schemeClr val="tx1"/>
                          </a:solidFill>
                          <a:latin typeface="+mn-ea"/>
                        </a:rPr>
                        <a:t>/</a:t>
                      </a:r>
                      <a:r>
                        <a:rPr kumimoji="1" lang="ko-KR" altLang="en-US" sz="800" dirty="0">
                          <a:solidFill>
                            <a:schemeClr val="tx1"/>
                          </a:solidFill>
                          <a:latin typeface="+mn-ea"/>
                        </a:rPr>
                        <a:t>트레이너회원</a:t>
                      </a:r>
                      <a:r>
                        <a:rPr kumimoji="1" lang="en-US" altLang="ko-KR" sz="800" dirty="0">
                          <a:solidFill>
                            <a:schemeClr val="tx1"/>
                          </a:solidFill>
                          <a:latin typeface="+mn-ea"/>
                        </a:rPr>
                        <a:t>/</a:t>
                      </a:r>
                      <a:r>
                        <a:rPr kumimoji="1" lang="ko-KR" altLang="en-US" sz="800" dirty="0">
                          <a:solidFill>
                            <a:schemeClr val="tx1"/>
                          </a:solidFill>
                          <a:latin typeface="+mn-ea"/>
                        </a:rPr>
                        <a:t>관리자계정에 맞게 로그인을 할 수 있습니다</a:t>
                      </a:r>
                      <a:r>
                        <a:rPr kumimoji="1" lang="en-US" altLang="ko-KR" sz="800" dirty="0">
                          <a:solidFill>
                            <a:schemeClr val="tx1"/>
                          </a:solidFill>
                          <a:latin typeface="+mn-ea"/>
                        </a:rPr>
                        <a:t>(Page60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회원가입 버튼입니다</a:t>
                      </a:r>
                      <a:r>
                        <a:rPr lang="en-US" altLang="ko-KR" sz="800" b="0" dirty="0">
                          <a:latin typeface="+mn-ea"/>
                          <a:ea typeface="+mn-ea"/>
                        </a:rPr>
                        <a:t>. </a:t>
                      </a:r>
                      <a:r>
                        <a:rPr lang="ko-KR" altLang="en-US" sz="800" b="0" dirty="0">
                          <a:latin typeface="+mn-ea"/>
                          <a:ea typeface="+mn-ea"/>
                        </a:rPr>
                        <a:t>비 로그인 상태에서 보이며 버튼을 클릭하면 일반회원</a:t>
                      </a:r>
                      <a:r>
                        <a:rPr lang="en-US" altLang="ko-KR" sz="800" b="0" dirty="0">
                          <a:latin typeface="+mn-ea"/>
                          <a:ea typeface="+mn-ea"/>
                        </a:rPr>
                        <a:t>/</a:t>
                      </a:r>
                      <a:r>
                        <a:rPr lang="ko-KR" altLang="en-US" sz="800" b="0" dirty="0">
                          <a:latin typeface="+mn-ea"/>
                          <a:ea typeface="+mn-ea"/>
                        </a:rPr>
                        <a:t>트레이너회원을 선택해서 가입할 수 있습니다</a:t>
                      </a:r>
                      <a:r>
                        <a:rPr lang="en-US" altLang="ko-KR" sz="800" b="0" dirty="0">
                          <a:latin typeface="+mn-ea"/>
                          <a:ea typeface="+mn-ea"/>
                        </a:rPr>
                        <a:t>(Page54, 55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로그아웃 버튼입니다</a:t>
                      </a:r>
                      <a:r>
                        <a:rPr kumimoji="1" lang="en-US" altLang="ko-KR" sz="800" dirty="0">
                          <a:solidFill>
                            <a:schemeClr val="tx1"/>
                          </a:solidFill>
                          <a:latin typeface="+mn-ea"/>
                        </a:rPr>
                        <a:t>. </a:t>
                      </a:r>
                      <a:r>
                        <a:rPr kumimoji="1" lang="ko-KR" altLang="en-US" sz="800" dirty="0">
                          <a:solidFill>
                            <a:schemeClr val="tx1"/>
                          </a:solidFill>
                          <a:latin typeface="+mn-ea"/>
                        </a:rPr>
                        <a:t>로그인 상태에서 보이며 버튼을 클릭하면 비 로그인 상태로 전환됩니다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마이페이지 버튼입니다</a:t>
                      </a:r>
                      <a:r>
                        <a:rPr lang="en-US" altLang="ko-KR" sz="800" b="0" dirty="0">
                          <a:latin typeface="+mn-ea"/>
                          <a:ea typeface="+mn-ea"/>
                        </a:rPr>
                        <a:t>. </a:t>
                      </a:r>
                      <a:r>
                        <a:rPr lang="ko-KR" altLang="en-US" sz="800" b="0" dirty="0">
                          <a:latin typeface="+mn-ea"/>
                          <a:ea typeface="+mn-ea"/>
                        </a:rPr>
                        <a:t>로그인 상태에서 보이며 버튼을 클릭하면 트레이너는 트레이너의 마이페이지</a:t>
                      </a:r>
                      <a:r>
                        <a:rPr lang="en-US" altLang="ko-KR" sz="800" b="0" dirty="0">
                          <a:latin typeface="+mn-ea"/>
                          <a:ea typeface="+mn-ea"/>
                        </a:rPr>
                        <a:t>, </a:t>
                      </a:r>
                      <a:r>
                        <a:rPr lang="ko-KR" altLang="en-US" sz="800" b="0" dirty="0">
                          <a:latin typeface="+mn-ea"/>
                          <a:ea typeface="+mn-ea"/>
                        </a:rPr>
                        <a:t>일반회원은 일반회원의 마이페이지로 이동을 합니다</a:t>
                      </a:r>
                      <a:r>
                        <a:rPr lang="en-US" altLang="ko-KR" sz="800" b="0" dirty="0">
                          <a:latin typeface="+mn-ea"/>
                          <a:ea typeface="+mn-ea"/>
                        </a:rPr>
                        <a:t>(Page67, 73, 92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트레이너를 검색하거나 원하는 운동 키워드를 검색하는 </a:t>
                      </a:r>
                      <a:r>
                        <a:rPr lang="ko-KR" altLang="en-US" sz="800" b="0" dirty="0" err="1">
                          <a:latin typeface="+mn-ea"/>
                          <a:ea typeface="+mn-ea"/>
                        </a:rPr>
                        <a:t>검색창입니다</a:t>
                      </a:r>
                      <a:r>
                        <a:rPr lang="en-US" altLang="ko-KR" sz="800" b="0" dirty="0">
                          <a:latin typeface="+mn-ea"/>
                          <a:ea typeface="+mn-ea"/>
                        </a:rPr>
                        <a:t>. </a:t>
                      </a:r>
                      <a:r>
                        <a:rPr lang="ko-KR" altLang="en-US" sz="800" b="0" dirty="0">
                          <a:latin typeface="+mn-ea"/>
                          <a:ea typeface="+mn-ea"/>
                        </a:rPr>
                        <a:t>원하는 요일이나 트레이너의 이름</a:t>
                      </a:r>
                      <a:r>
                        <a:rPr lang="en-US" altLang="ko-KR" sz="800" b="0" dirty="0">
                          <a:latin typeface="+mn-ea"/>
                          <a:ea typeface="+mn-ea"/>
                        </a:rPr>
                        <a:t>,</a:t>
                      </a:r>
                      <a:r>
                        <a:rPr lang="ko-KR" altLang="en-US" sz="800" b="0" dirty="0">
                          <a:latin typeface="+mn-ea"/>
                          <a:ea typeface="+mn-ea"/>
                        </a:rPr>
                        <a:t>특징 등을 검색하면 그에 맞는 검색결과를 불러옵니다</a:t>
                      </a:r>
                      <a:r>
                        <a:rPr lang="en-US" altLang="ko-KR" sz="800" b="0" dirty="0">
                          <a:latin typeface="+mn-ea"/>
                          <a:ea typeface="+mn-ea"/>
                        </a:rPr>
                        <a:t>(Page108</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0">
                <a:tc>
                  <a:txBody>
                    <a:bodyPr/>
                    <a:lstStyle/>
                    <a:p>
                      <a:pPr algn="ctr" latinLnBrk="1">
                        <a:lnSpc>
                          <a:spcPct val="120000"/>
                        </a:lnSpc>
                      </a:pPr>
                      <a:r>
                        <a:rPr lang="en-US" altLang="ko-KR" sz="800" b="0" dirty="0">
                          <a:latin typeface="+mn-ea"/>
                          <a:ea typeface="+mn-ea"/>
                        </a:rPr>
                        <a:t>7-1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아이콘입니다</a:t>
                      </a:r>
                      <a:r>
                        <a:rPr lang="en-US" altLang="ko-KR" sz="800" b="0" dirty="0">
                          <a:latin typeface="+mn-ea"/>
                          <a:ea typeface="+mn-ea"/>
                        </a:rPr>
                        <a:t>. </a:t>
                      </a:r>
                      <a:r>
                        <a:rPr lang="ko-KR" altLang="en-US" sz="800" b="0" dirty="0">
                          <a:latin typeface="+mn-ea"/>
                          <a:ea typeface="+mn-ea"/>
                        </a:rPr>
                        <a:t>해당 아이콘을 클릭하면 전체 트레이너 목록을 열람할 수 있습니다</a:t>
                      </a:r>
                      <a:r>
                        <a:rPr lang="en-US" altLang="ko-KR" sz="800" b="0" dirty="0">
                          <a:latin typeface="+mn-ea"/>
                          <a:ea typeface="+mn-ea"/>
                        </a:rPr>
                        <a:t>(Page111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71187">
                <a:tc>
                  <a:txBody>
                    <a:bodyPr/>
                    <a:lstStyle/>
                    <a:p>
                      <a:pPr algn="ctr" latinLnBrk="1">
                        <a:lnSpc>
                          <a:spcPct val="120000"/>
                        </a:lnSpc>
                      </a:pPr>
                      <a:r>
                        <a:rPr lang="en-US" altLang="ko-KR" sz="800" b="0" dirty="0">
                          <a:latin typeface="+mn-ea"/>
                          <a:ea typeface="+mn-ea"/>
                        </a:rPr>
                        <a:t>7-2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멤버 아이콘입니다</a:t>
                      </a:r>
                      <a:r>
                        <a:rPr lang="en-US" altLang="ko-KR" sz="800" b="0" dirty="0">
                          <a:latin typeface="+mn-ea"/>
                          <a:ea typeface="+mn-ea"/>
                        </a:rPr>
                        <a:t>. </a:t>
                      </a:r>
                      <a:r>
                        <a:rPr lang="ko-KR" altLang="en-US" sz="800" b="0" dirty="0">
                          <a:latin typeface="+mn-ea"/>
                          <a:ea typeface="+mn-ea"/>
                        </a:rPr>
                        <a:t>해당 아이콘을 클릭하면 회원게시판으로 이동할 수 있습니다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98705268"/>
                  </a:ext>
                </a:extLst>
              </a:tr>
              <a:tr h="0">
                <a:tc>
                  <a:txBody>
                    <a:bodyPr/>
                    <a:lstStyle/>
                    <a:p>
                      <a:pPr algn="ctr" latinLnBrk="1">
                        <a:lnSpc>
                          <a:spcPct val="120000"/>
                        </a:lnSpc>
                      </a:pPr>
                      <a:r>
                        <a:rPr lang="en-US" altLang="ko-KR" sz="800" b="0" dirty="0">
                          <a:latin typeface="+mn-ea"/>
                          <a:ea typeface="+mn-ea"/>
                        </a:rPr>
                        <a:t>7-3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운동 성향 아이콘입니다</a:t>
                      </a:r>
                      <a:r>
                        <a:rPr lang="en-US" altLang="ko-KR" sz="800" b="0" dirty="0">
                          <a:latin typeface="+mn-ea"/>
                          <a:ea typeface="+mn-ea"/>
                        </a:rPr>
                        <a:t>. </a:t>
                      </a:r>
                      <a:r>
                        <a:rPr lang="ko-KR" altLang="en-US" sz="800" b="0" dirty="0">
                          <a:latin typeface="+mn-ea"/>
                          <a:ea typeface="+mn-ea"/>
                        </a:rPr>
                        <a:t>해당 아이콘을 클릭하면 본인의 운동 성향을 설문을 통해 알아 볼 수 있습니다</a:t>
                      </a:r>
                      <a:r>
                        <a:rPr lang="en-US" altLang="ko-KR" sz="800" b="0" dirty="0">
                          <a:latin typeface="+mn-ea"/>
                          <a:ea typeface="+mn-ea"/>
                        </a:rPr>
                        <a:t>(Page97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41091059"/>
                  </a:ext>
                </a:extLst>
              </a:tr>
              <a:tr h="0">
                <a:tc>
                  <a:txBody>
                    <a:bodyPr/>
                    <a:lstStyle/>
                    <a:p>
                      <a:pPr algn="ctr" latinLnBrk="1">
                        <a:lnSpc>
                          <a:spcPct val="120000"/>
                        </a:lnSpc>
                      </a:pPr>
                      <a:r>
                        <a:rPr lang="en-US" altLang="ko-KR" sz="800" b="0" dirty="0">
                          <a:latin typeface="+mn-ea"/>
                          <a:ea typeface="+mn-ea"/>
                        </a:rPr>
                        <a:t>7-4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Q&amp;A</a:t>
                      </a:r>
                      <a:r>
                        <a:rPr lang="ko-KR" altLang="en-US" sz="800" b="0" dirty="0">
                          <a:latin typeface="+mn-ea"/>
                          <a:ea typeface="+mn-ea"/>
                        </a:rPr>
                        <a:t> 아이콘입니다</a:t>
                      </a:r>
                      <a:r>
                        <a:rPr lang="en-US" altLang="ko-KR" sz="800" b="0" dirty="0">
                          <a:latin typeface="+mn-ea"/>
                          <a:ea typeface="+mn-ea"/>
                        </a:rPr>
                        <a:t>. </a:t>
                      </a:r>
                      <a:r>
                        <a:rPr lang="ko-KR" altLang="en-US" sz="800" b="0" dirty="0">
                          <a:latin typeface="+mn-ea"/>
                          <a:ea typeface="+mn-ea"/>
                        </a:rPr>
                        <a:t>해당 아이콘을 클릭하면 </a:t>
                      </a:r>
                      <a:r>
                        <a:rPr lang="en-US" altLang="ko-KR" sz="800" b="0" dirty="0">
                          <a:latin typeface="+mn-ea"/>
                          <a:ea typeface="+mn-ea"/>
                        </a:rPr>
                        <a:t>Q&amp;A</a:t>
                      </a:r>
                      <a:r>
                        <a:rPr lang="ko-KR" altLang="en-US" sz="800" b="0" dirty="0">
                          <a:latin typeface="+mn-ea"/>
                          <a:ea typeface="+mn-ea"/>
                        </a:rPr>
                        <a:t>게시판과 신고게시판으로 이동할 수 있습니다</a:t>
                      </a:r>
                      <a:r>
                        <a:rPr lang="en-US" altLang="ko-KR" sz="800" b="0" dirty="0">
                          <a:latin typeface="+mn-ea"/>
                          <a:ea typeface="+mn-ea"/>
                        </a:rPr>
                        <a:t>(Page137, 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3056944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07567" cy="4104456"/>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73770" t="4709" r="16169" b="90674"/>
          <a:stretch/>
        </p:blipFill>
        <p:spPr>
          <a:xfrm>
            <a:off x="7551760" y="1367322"/>
            <a:ext cx="819160" cy="189470"/>
          </a:xfrm>
          <a:prstGeom prst="rect">
            <a:avLst/>
          </a:prstGeom>
        </p:spPr>
      </p:pic>
      <p:sp>
        <p:nvSpPr>
          <p:cNvPr id="14" name="타원 13"/>
          <p:cNvSpPr/>
          <p:nvPr/>
        </p:nvSpPr>
        <p:spPr>
          <a:xfrm>
            <a:off x="141548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9" name="타원 8">
            <a:extLst>
              <a:ext uri="{FF2B5EF4-FFF2-40B4-BE49-F238E27FC236}">
                <a16:creationId xmlns:a16="http://schemas.microsoft.com/office/drawing/2014/main" id="{30E14A07-7E1E-4844-AB96-A35C5AA023AC}"/>
              </a:ext>
            </a:extLst>
          </p:cNvPr>
          <p:cNvSpPr/>
          <p:nvPr/>
        </p:nvSpPr>
        <p:spPr>
          <a:xfrm>
            <a:off x="755176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10" name="타원 9">
            <a:extLst>
              <a:ext uri="{FF2B5EF4-FFF2-40B4-BE49-F238E27FC236}">
                <a16:creationId xmlns:a16="http://schemas.microsoft.com/office/drawing/2014/main" id="{45040802-68A7-447A-A274-EA33589DE458}"/>
              </a:ext>
            </a:extLst>
          </p:cNvPr>
          <p:cNvSpPr/>
          <p:nvPr/>
        </p:nvSpPr>
        <p:spPr>
          <a:xfrm>
            <a:off x="7942483" y="1174025"/>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12" name="타원 11">
            <a:extLst>
              <a:ext uri="{FF2B5EF4-FFF2-40B4-BE49-F238E27FC236}">
                <a16:creationId xmlns:a16="http://schemas.microsoft.com/office/drawing/2014/main" id="{36C70F7F-FDCF-4517-9597-5307891831FA}"/>
              </a:ext>
            </a:extLst>
          </p:cNvPr>
          <p:cNvSpPr/>
          <p:nvPr/>
        </p:nvSpPr>
        <p:spPr>
          <a:xfrm>
            <a:off x="7469575" y="1369037"/>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15" name="타원 14">
            <a:extLst>
              <a:ext uri="{FF2B5EF4-FFF2-40B4-BE49-F238E27FC236}">
                <a16:creationId xmlns:a16="http://schemas.microsoft.com/office/drawing/2014/main" id="{7C0480FA-5D5F-42EB-B1C2-EE83CF06BDD7}"/>
              </a:ext>
            </a:extLst>
          </p:cNvPr>
          <p:cNvSpPr/>
          <p:nvPr/>
        </p:nvSpPr>
        <p:spPr>
          <a:xfrm>
            <a:off x="7887983" y="1339706"/>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16" name="타원 15">
            <a:extLst>
              <a:ext uri="{FF2B5EF4-FFF2-40B4-BE49-F238E27FC236}">
                <a16:creationId xmlns:a16="http://schemas.microsoft.com/office/drawing/2014/main" id="{46B00DB3-280B-4673-9AC3-29D6A5A52E05}"/>
              </a:ext>
            </a:extLst>
          </p:cNvPr>
          <p:cNvSpPr/>
          <p:nvPr/>
        </p:nvSpPr>
        <p:spPr>
          <a:xfrm>
            <a:off x="2711624" y="292494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17" name="타원 16">
            <a:extLst>
              <a:ext uri="{FF2B5EF4-FFF2-40B4-BE49-F238E27FC236}">
                <a16:creationId xmlns:a16="http://schemas.microsoft.com/office/drawing/2014/main" id="{4D7258EC-AE4C-4389-87EB-A8EF2B1CFD41}"/>
              </a:ext>
            </a:extLst>
          </p:cNvPr>
          <p:cNvSpPr/>
          <p:nvPr/>
        </p:nvSpPr>
        <p:spPr>
          <a:xfrm>
            <a:off x="3215680" y="364502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Tree>
    <p:extLst>
      <p:ext uri="{BB962C8B-B14F-4D97-AF65-F5344CB8AC3E}">
        <p14:creationId xmlns:p14="http://schemas.microsoft.com/office/powerpoint/2010/main" val="12948311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트레이너 상세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트레이너의 자세한 정보를 제공합니다</a:t>
            </a:r>
            <a:r>
              <a:rPr lang="en-US" altLang="ko-KR" dirty="0"/>
              <a:t>.</a:t>
            </a:r>
            <a:endParaRPr lang="ko-KR" altLang="en-US" dirty="0"/>
          </a:p>
        </p:txBody>
      </p:sp>
    </p:spTree>
    <p:extLst>
      <p:ext uri="{BB962C8B-B14F-4D97-AF65-F5344CB8AC3E}">
        <p14:creationId xmlns:p14="http://schemas.microsoft.com/office/powerpoint/2010/main" val="2367060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568" y="548680"/>
            <a:ext cx="4680520" cy="6181596"/>
          </a:xfrm>
          <a:prstGeom prst="rect">
            <a:avLst/>
          </a:prstGeom>
        </p:spPr>
      </p:pic>
    </p:spTree>
    <p:extLst>
      <p:ext uri="{BB962C8B-B14F-4D97-AF65-F5344CB8AC3E}">
        <p14:creationId xmlns:p14="http://schemas.microsoft.com/office/powerpoint/2010/main" val="610015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a:t>
                      </a:r>
                      <a:r>
                        <a:rPr lang="en-US" altLang="ko-KR" sz="800" b="0" dirty="0">
                          <a:latin typeface="+mn-ea"/>
                          <a:ea typeface="+mn-ea"/>
                        </a:rPr>
                        <a:t>SNS </a:t>
                      </a:r>
                      <a:r>
                        <a:rPr lang="ko-KR" altLang="en-US" sz="800" b="0" dirty="0">
                          <a:latin typeface="+mn-ea"/>
                          <a:ea typeface="+mn-ea"/>
                        </a:rPr>
                        <a:t>페이지로 이동 합니다</a:t>
                      </a:r>
                      <a:r>
                        <a:rPr lang="en-US" altLang="ko-KR" sz="800" b="0" dirty="0">
                          <a:latin typeface="+mn-ea"/>
                          <a:ea typeface="+mn-ea"/>
                        </a:rPr>
                        <a:t>(Page80</a:t>
                      </a:r>
                      <a:r>
                        <a:rPr lang="ko-KR" altLang="en-US" sz="800" b="0" dirty="0">
                          <a:latin typeface="+mn-ea"/>
                          <a:ea typeface="+mn-ea"/>
                        </a:rPr>
                        <a:t> 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BDE3935D-B3E2-4AB1-8A71-388CEFD33565}"/>
              </a:ext>
            </a:extLst>
          </p:cNvPr>
          <p:cNvSpPr/>
          <p:nvPr/>
        </p:nvSpPr>
        <p:spPr>
          <a:xfrm>
            <a:off x="4141816"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pic>
        <p:nvPicPr>
          <p:cNvPr id="6" name="그림 5">
            <a:extLst>
              <a:ext uri="{FF2B5EF4-FFF2-40B4-BE49-F238E27FC236}">
                <a16:creationId xmlns:a16="http://schemas.microsoft.com/office/drawing/2014/main" id="{316019C3-D6C0-49A5-A3BB-1CE9DA877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4853408"/>
            <a:ext cx="1080120" cy="607567"/>
          </a:xfrm>
          <a:prstGeom prst="rect">
            <a:avLst/>
          </a:prstGeom>
        </p:spPr>
      </p:pic>
    </p:spTree>
    <p:extLst>
      <p:ext uri="{BB962C8B-B14F-4D97-AF65-F5344CB8AC3E}">
        <p14:creationId xmlns:p14="http://schemas.microsoft.com/office/powerpoint/2010/main" val="3499408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카카오톡 오픈 채팅으로 연결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 팝업창이 열립니다</a:t>
                      </a:r>
                      <a:r>
                        <a:rPr kumimoji="1" lang="en-US" altLang="ko-KR" sz="800" dirty="0">
                          <a:solidFill>
                            <a:schemeClr val="tx1"/>
                          </a:solidFill>
                          <a:latin typeface="+mn-ea"/>
                        </a:rPr>
                        <a:t>(Page117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id="{633C96B3-70A5-42A2-9C15-C5A2A4BCCD1F}"/>
              </a:ext>
            </a:extLst>
          </p:cNvPr>
          <p:cNvSpPr/>
          <p:nvPr/>
        </p:nvSpPr>
        <p:spPr>
          <a:xfrm>
            <a:off x="4091432" y="1555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76FD981-FFCC-4ED2-8490-75E4ACE9DFDC}"/>
              </a:ext>
            </a:extLst>
          </p:cNvPr>
          <p:cNvSpPr/>
          <p:nvPr/>
        </p:nvSpPr>
        <p:spPr>
          <a:xfrm>
            <a:off x="4091431" y="195355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9054962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포인트 결제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회원이 트레이너에게 포인트를 지불 합니다</a:t>
            </a:r>
            <a:r>
              <a:rPr lang="en-US" altLang="ko-KR" dirty="0"/>
              <a:t>.</a:t>
            </a:r>
            <a:r>
              <a:rPr lang="ko-KR" altLang="en-US" dirty="0"/>
              <a:t> </a:t>
            </a:r>
          </a:p>
        </p:txBody>
      </p:sp>
    </p:spTree>
    <p:extLst>
      <p:ext uri="{BB962C8B-B14F-4D97-AF65-F5344CB8AC3E}">
        <p14:creationId xmlns:p14="http://schemas.microsoft.com/office/powerpoint/2010/main" val="2062392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상담 후 트레이닝을 위해 트레이너에게 포인트를 지불하기 전 결제 정보를 확인하는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충전 페이지로 이동 합니다</a:t>
                      </a:r>
                      <a:r>
                        <a:rPr lang="en-US" altLang="ko-KR" sz="800" b="0" dirty="0">
                          <a:latin typeface="+mn-ea"/>
                          <a:ea typeface="+mn-ea"/>
                        </a:rPr>
                        <a:t>(Page121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포인트 결제 페이지로 이동 합니다</a:t>
                      </a:r>
                      <a:r>
                        <a:rPr lang="en-US" altLang="ko-KR" sz="800" b="0" dirty="0">
                          <a:latin typeface="+mn-ea"/>
                          <a:ea typeface="+mn-ea"/>
                        </a:rPr>
                        <a:t>(Page118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75</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37" b="2"/>
          <a:stretch/>
        </p:blipFill>
        <p:spPr>
          <a:xfrm>
            <a:off x="1559496" y="980728"/>
            <a:ext cx="5787838" cy="5194712"/>
          </a:xfrm>
          <a:prstGeom prst="rect">
            <a:avLst/>
          </a:prstGeom>
        </p:spPr>
      </p:pic>
      <p:sp>
        <p:nvSpPr>
          <p:cNvPr id="9" name="타원 8">
            <a:extLst>
              <a:ext uri="{FF2B5EF4-FFF2-40B4-BE49-F238E27FC236}">
                <a16:creationId xmlns:a16="http://schemas.microsoft.com/office/drawing/2014/main" id="{7EB58539-B863-4B87-9361-49BBC8B57434}"/>
              </a:ext>
            </a:extLst>
          </p:cNvPr>
          <p:cNvSpPr/>
          <p:nvPr/>
        </p:nvSpPr>
        <p:spPr>
          <a:xfrm>
            <a:off x="3431704"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622340B-FED2-40FE-85A3-BAF409A061B7}"/>
              </a:ext>
            </a:extLst>
          </p:cNvPr>
          <p:cNvSpPr/>
          <p:nvPr/>
        </p:nvSpPr>
        <p:spPr>
          <a:xfrm>
            <a:off x="5316163"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512334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포인트를 지불하기 전 최종 확인을 합니다</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결제 완료 페이지로 이동 합니다</a:t>
                      </a:r>
                      <a:r>
                        <a:rPr lang="en-US" altLang="ko-KR" sz="800" b="0" dirty="0">
                          <a:latin typeface="+mn-ea"/>
                          <a:ea typeface="+mn-ea"/>
                        </a:rPr>
                        <a:t>(Page119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결제가 취소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513" y="980728"/>
            <a:ext cx="5828631" cy="5194800"/>
          </a:xfrm>
          <a:prstGeom prst="rect">
            <a:avLst/>
          </a:prstGeom>
        </p:spPr>
      </p:pic>
      <p:sp>
        <p:nvSpPr>
          <p:cNvPr id="9" name="타원 8">
            <a:extLst>
              <a:ext uri="{FF2B5EF4-FFF2-40B4-BE49-F238E27FC236}">
                <a16:creationId xmlns:a16="http://schemas.microsoft.com/office/drawing/2014/main" id="{69A39522-1530-4793-98D9-01DB263130B2}"/>
              </a:ext>
            </a:extLst>
          </p:cNvPr>
          <p:cNvSpPr/>
          <p:nvPr/>
        </p:nvSpPr>
        <p:spPr>
          <a:xfrm>
            <a:off x="4655840"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1A66A6B-EB3E-46AD-867C-D3CBA8048326}"/>
              </a:ext>
            </a:extLst>
          </p:cNvPr>
          <p:cNvSpPr/>
          <p:nvPr/>
        </p:nvSpPr>
        <p:spPr>
          <a:xfrm>
            <a:off x="594928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포인트 결제 완료 시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팝업창을 종료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658" y="970504"/>
            <a:ext cx="5807486" cy="5194800"/>
          </a:xfrm>
          <a:prstGeom prst="rect">
            <a:avLst/>
          </a:prstGeom>
        </p:spPr>
      </p:pic>
      <p:sp>
        <p:nvSpPr>
          <p:cNvPr id="9" name="타원 8">
            <a:extLst>
              <a:ext uri="{FF2B5EF4-FFF2-40B4-BE49-F238E27FC236}">
                <a16:creationId xmlns:a16="http://schemas.microsoft.com/office/drawing/2014/main" id="{9A2BE968-25D8-43C2-93CD-3CF4204DF2D6}"/>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09891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포인트 충전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회원이 포인트를 충전 할 수 있습니다</a:t>
            </a:r>
            <a:r>
              <a:rPr lang="en-US" altLang="ko-KR" dirty="0"/>
              <a:t>.</a:t>
            </a:r>
            <a:endParaRPr lang="ko-KR" altLang="en-US" dirty="0"/>
          </a:p>
        </p:txBody>
      </p:sp>
    </p:spTree>
    <p:extLst>
      <p:ext uri="{BB962C8B-B14F-4D97-AF65-F5344CB8AC3E}">
        <p14:creationId xmlns:p14="http://schemas.microsoft.com/office/powerpoint/2010/main" val="4158368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할 포인트를 선택합니다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직접 입력 선택 시 충전 할 포인트를 </a:t>
                      </a:r>
                      <a:r>
                        <a:rPr lang="en-US" altLang="ko-KR" sz="800" b="0" dirty="0">
                          <a:solidFill>
                            <a:schemeClr val="tx1"/>
                          </a:solidFill>
                          <a:latin typeface="+mn-ea"/>
                          <a:ea typeface="+mn-ea"/>
                          <a:sym typeface="맑은 고딕"/>
                        </a:rPr>
                        <a:t>100</a:t>
                      </a:r>
                      <a:r>
                        <a:rPr lang="ko-KR" altLang="en-US" sz="800" b="0" dirty="0">
                          <a:solidFill>
                            <a:schemeClr val="tx1"/>
                          </a:solidFill>
                          <a:latin typeface="+mn-ea"/>
                          <a:ea typeface="+mn-ea"/>
                          <a:sym typeface="맑은 고딕"/>
                        </a:rPr>
                        <a:t> 단위로 입력합니다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방법 선택 페이지로 이동 합니다</a:t>
                      </a:r>
                      <a:r>
                        <a:rPr lang="en-US" altLang="ko-KR" sz="800" b="0" dirty="0">
                          <a:latin typeface="+mn-ea"/>
                          <a:ea typeface="+mn-ea"/>
                        </a:rPr>
                        <a:t>(Page122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70504"/>
            <a:ext cx="5814005" cy="5194800"/>
          </a:xfrm>
          <a:prstGeom prst="rect">
            <a:avLst/>
          </a:prstGeom>
        </p:spPr>
      </p:pic>
      <p:sp>
        <p:nvSpPr>
          <p:cNvPr id="9" name="타원 8">
            <a:extLst>
              <a:ext uri="{FF2B5EF4-FFF2-40B4-BE49-F238E27FC236}">
                <a16:creationId xmlns:a16="http://schemas.microsoft.com/office/drawing/2014/main" id="{5FD8BD8A-05CB-4443-8279-57890BA4CD04}"/>
              </a:ext>
            </a:extLst>
          </p:cNvPr>
          <p:cNvSpPr/>
          <p:nvPr/>
        </p:nvSpPr>
        <p:spPr>
          <a:xfrm>
            <a:off x="371973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53102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두번째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31766" cy="4104000"/>
          </a:xfrm>
          <a:prstGeom prst="rect">
            <a:avLst/>
          </a:prstGeom>
        </p:spPr>
      </p:pic>
    </p:spTree>
    <p:extLst>
      <p:ext uri="{BB962C8B-B14F-4D97-AF65-F5344CB8AC3E}">
        <p14:creationId xmlns:p14="http://schemas.microsoft.com/office/powerpoint/2010/main" val="21570289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수단을 선택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핸드폰 충전과 상품권 충전은 구현 예정입니다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할 포인트 선택 페이지로 이동 합니다</a:t>
                      </a:r>
                      <a:r>
                        <a:rPr lang="en-US" altLang="ko-KR" sz="800" b="0" dirty="0">
                          <a:latin typeface="+mn-ea"/>
                          <a:ea typeface="+mn-ea"/>
                        </a:rPr>
                        <a:t>(Page121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결제 모듈을 실행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916" y="980728"/>
            <a:ext cx="5813228" cy="5194800"/>
          </a:xfrm>
          <a:prstGeom prst="rect">
            <a:avLst/>
          </a:prstGeom>
        </p:spPr>
      </p:pic>
      <p:sp>
        <p:nvSpPr>
          <p:cNvPr id="9" name="타원 8">
            <a:extLst>
              <a:ext uri="{FF2B5EF4-FFF2-40B4-BE49-F238E27FC236}">
                <a16:creationId xmlns:a16="http://schemas.microsoft.com/office/drawing/2014/main" id="{A7BB5373-1DFD-4DAC-915C-7692B9A8C3FF}"/>
              </a:ext>
            </a:extLst>
          </p:cNvPr>
          <p:cNvSpPr/>
          <p:nvPr/>
        </p:nvSpPr>
        <p:spPr>
          <a:xfrm>
            <a:off x="3431704"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8C856F8-71BA-4C17-A80E-57D9B95FFFF6}"/>
              </a:ext>
            </a:extLst>
          </p:cNvPr>
          <p:cNvSpPr/>
          <p:nvPr/>
        </p:nvSpPr>
        <p:spPr>
          <a:xfrm>
            <a:off x="5357847"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886630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성공 시 충전 내역을 제공합니다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완료 페이지로 이동 합니다</a:t>
                      </a:r>
                      <a:r>
                        <a:rPr lang="en-US" altLang="ko-KR" sz="800" b="0" dirty="0">
                          <a:latin typeface="+mn-ea"/>
                          <a:ea typeface="+mn-ea"/>
                        </a:rPr>
                        <a:t>(Page124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81</a:t>
            </a:fld>
            <a:endParaRPr lang="ko-KR" altLang="en-US" sz="900" dirty="0"/>
          </a:p>
        </p:txBody>
      </p:sp>
      <p:pic>
        <p:nvPicPr>
          <p:cNvPr id="10" name="그림 9">
            <a:extLst>
              <a:ext uri="{FF2B5EF4-FFF2-40B4-BE49-F238E27FC236}">
                <a16:creationId xmlns:a16="http://schemas.microsoft.com/office/drawing/2014/main" id="{43E10314-E926-44D4-82DB-3DF37B1147D4}"/>
              </a:ext>
            </a:extLst>
          </p:cNvPr>
          <p:cNvPicPr>
            <a:picLocks noChangeAspect="1"/>
          </p:cNvPicPr>
          <p:nvPr/>
        </p:nvPicPr>
        <p:blipFill>
          <a:blip r:embed="rId2"/>
          <a:stretch>
            <a:fillRect/>
          </a:stretch>
        </p:blipFill>
        <p:spPr>
          <a:xfrm>
            <a:off x="1559496" y="980728"/>
            <a:ext cx="5808256" cy="5194800"/>
          </a:xfrm>
          <a:prstGeom prst="rect">
            <a:avLst/>
          </a:prstGeom>
        </p:spPr>
      </p:pic>
      <p:sp>
        <p:nvSpPr>
          <p:cNvPr id="9" name="타원 8">
            <a:extLst>
              <a:ext uri="{FF2B5EF4-FFF2-40B4-BE49-F238E27FC236}">
                <a16:creationId xmlns:a16="http://schemas.microsoft.com/office/drawing/2014/main" id="{65DAB278-F081-4116-8653-CCD20034147B}"/>
              </a:ext>
            </a:extLst>
          </p:cNvPr>
          <p:cNvSpPr/>
          <p:nvPr/>
        </p:nvSpPr>
        <p:spPr>
          <a:xfrm>
            <a:off x="5158548" y="18448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2693464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충전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완료 시 회원의 아이디와 충전한 포인트를 보여줍니다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결제 페이지로 이동 합니다</a:t>
                      </a:r>
                      <a:r>
                        <a:rPr lang="en-US" altLang="ko-KR" sz="800" b="0" dirty="0">
                          <a:latin typeface="+mn-ea"/>
                          <a:ea typeface="+mn-ea"/>
                        </a:rPr>
                        <a:t>(Page117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14005" cy="5194800"/>
          </a:xfrm>
          <a:prstGeom prst="rect">
            <a:avLst/>
          </a:prstGeom>
        </p:spPr>
      </p:pic>
      <p:sp>
        <p:nvSpPr>
          <p:cNvPr id="9" name="타원 8">
            <a:extLst>
              <a:ext uri="{FF2B5EF4-FFF2-40B4-BE49-F238E27FC236}">
                <a16:creationId xmlns:a16="http://schemas.microsoft.com/office/drawing/2014/main" id="{AFF3EE63-0D38-4559-A8ED-71D9A4EBAE47}"/>
              </a:ext>
            </a:extLst>
          </p:cNvPr>
          <p:cNvSpPr/>
          <p:nvPr/>
        </p:nvSpPr>
        <p:spPr>
          <a:xfrm>
            <a:off x="3791744"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522319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리뷰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트레이닝에 대한 리뷰를 작성</a:t>
            </a:r>
            <a:r>
              <a:rPr lang="en-US" altLang="ko-KR" dirty="0"/>
              <a:t>, </a:t>
            </a:r>
            <a:r>
              <a:rPr lang="ko-KR" altLang="en-US" dirty="0"/>
              <a:t>수정</a:t>
            </a:r>
            <a:r>
              <a:rPr lang="en-US" altLang="ko-KR" dirty="0"/>
              <a:t>, </a:t>
            </a:r>
            <a:r>
              <a:rPr lang="ko-KR" altLang="en-US" dirty="0"/>
              <a:t>삭제 합니다</a:t>
            </a:r>
            <a:r>
              <a:rPr lang="en-US" altLang="ko-KR" dirty="0"/>
              <a:t>.</a:t>
            </a:r>
            <a:endParaRPr lang="ko-KR" altLang="en-US" dirty="0"/>
          </a:p>
        </p:txBody>
      </p:sp>
    </p:spTree>
    <p:extLst>
      <p:ext uri="{BB962C8B-B14F-4D97-AF65-F5344CB8AC3E}">
        <p14:creationId xmlns:p14="http://schemas.microsoft.com/office/powerpoint/2010/main" val="2485367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트레이닝에 대한 리뷰를 작성합니다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결제한 트레이너의 수업에 대한 리뷰를 작성</a:t>
                      </a:r>
                      <a:r>
                        <a:rPr lang="en-US" altLang="ko-KR" sz="800" b="0" baseline="0" dirty="0">
                          <a:latin typeface="+mn-ea"/>
                          <a:ea typeface="+mn-ea"/>
                        </a:rPr>
                        <a:t> </a:t>
                      </a:r>
                      <a:r>
                        <a:rPr lang="ko-KR" altLang="en-US" sz="800" b="0" dirty="0">
                          <a:latin typeface="+mn-ea"/>
                          <a:ea typeface="+mn-ea"/>
                        </a:rPr>
                        <a:t>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사진 첨부 버튼을 생성 합니다</a:t>
                      </a:r>
                      <a:r>
                        <a:rPr kumimoji="1" lang="en-US" altLang="ko-KR" sz="800" dirty="0">
                          <a:solidFill>
                            <a:schemeClr val="tx1"/>
                          </a:solidFill>
                          <a:latin typeface="+mn-ea"/>
                        </a:rPr>
                        <a:t>(</a:t>
                      </a:r>
                      <a:r>
                        <a:rPr kumimoji="1" lang="ko-KR" altLang="en-US" sz="800" dirty="0">
                          <a:solidFill>
                            <a:schemeClr val="tx1"/>
                          </a:solidFill>
                          <a:latin typeface="+mn-ea"/>
                        </a:rPr>
                        <a:t>최대 </a:t>
                      </a:r>
                      <a:r>
                        <a:rPr kumimoji="1" lang="en-US" altLang="ko-KR" sz="800" dirty="0">
                          <a:solidFill>
                            <a:schemeClr val="tx1"/>
                          </a:solidFill>
                          <a:latin typeface="+mn-ea"/>
                        </a:rPr>
                        <a:t>3</a:t>
                      </a:r>
                      <a:r>
                        <a:rPr kumimoji="1" lang="ko-KR" altLang="en-US" sz="800" dirty="0">
                          <a:solidFill>
                            <a:schemeClr val="tx1"/>
                          </a:solidFill>
                          <a:latin typeface="+mn-ea"/>
                        </a:rPr>
                        <a:t>개</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파일이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7621203"/>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리뷰를 등록하고 해당 트레이너의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84</a:t>
            </a:fld>
            <a:endParaRPr lang="ko-KR" altLang="en-US" sz="900" dirty="0"/>
          </a:p>
        </p:txBody>
      </p:sp>
      <p:pic>
        <p:nvPicPr>
          <p:cNvPr id="6" name="그림 5">
            <a:extLst>
              <a:ext uri="{FF2B5EF4-FFF2-40B4-BE49-F238E27FC236}">
                <a16:creationId xmlns:a16="http://schemas.microsoft.com/office/drawing/2014/main" id="{C41FBE78-1F82-49EE-9BF7-09161CCAB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720080"/>
            <a:ext cx="5176601" cy="5877272"/>
          </a:xfrm>
          <a:prstGeom prst="rect">
            <a:avLst/>
          </a:prstGeom>
        </p:spPr>
      </p:pic>
      <p:sp>
        <p:nvSpPr>
          <p:cNvPr id="9" name="타원 8">
            <a:extLst>
              <a:ext uri="{FF2B5EF4-FFF2-40B4-BE49-F238E27FC236}">
                <a16:creationId xmlns:a16="http://schemas.microsoft.com/office/drawing/2014/main" id="{5520FDC8-FFBB-435C-8775-388BCC73A647}"/>
              </a:ext>
            </a:extLst>
          </p:cNvPr>
          <p:cNvSpPr/>
          <p:nvPr/>
        </p:nvSpPr>
        <p:spPr>
          <a:xfrm>
            <a:off x="321568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9450EA9-09C7-4191-9834-9FC0D079CC6F}"/>
              </a:ext>
            </a:extLst>
          </p:cNvPr>
          <p:cNvSpPr/>
          <p:nvPr/>
        </p:nvSpPr>
        <p:spPr>
          <a:xfrm>
            <a:off x="3791744"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1F032D39-DB64-438E-AEDC-66617758B2F9}"/>
              </a:ext>
            </a:extLst>
          </p:cNvPr>
          <p:cNvSpPr/>
          <p:nvPr/>
        </p:nvSpPr>
        <p:spPr>
          <a:xfrm>
            <a:off x="4833350"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D9AE8501-47A5-4A83-9961-014CB9BB0607}"/>
              </a:ext>
            </a:extLst>
          </p:cNvPr>
          <p:cNvSpPr/>
          <p:nvPr/>
        </p:nvSpPr>
        <p:spPr>
          <a:xfrm>
            <a:off x="3386971" y="32849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203F2D0B-1E5F-4945-B557-094C5DDEC2CE}"/>
              </a:ext>
            </a:extLst>
          </p:cNvPr>
          <p:cNvSpPr/>
          <p:nvPr/>
        </p:nvSpPr>
        <p:spPr>
          <a:xfrm>
            <a:off x="3263833"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845516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0033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리뷰를 확인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리뷰 수정 페이지로 이동 합니다</a:t>
                      </a:r>
                      <a:r>
                        <a:rPr lang="en-US" altLang="ko-KR" sz="800" b="0" dirty="0">
                          <a:latin typeface="+mn-ea"/>
                          <a:ea typeface="+mn-ea"/>
                        </a:rPr>
                        <a:t>(Page128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해당 리뷰가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19689718"/>
                  </a:ext>
                </a:extLst>
              </a:tr>
              <a:tr h="241592">
                <a:tc>
                  <a:txBody>
                    <a:bodyPr/>
                    <a:lstStyle/>
                    <a:p>
                      <a:pPr algn="ctr" latinLnBrk="1">
                        <a:lnSpc>
                          <a:spcPct val="120000"/>
                        </a:lnSpc>
                      </a:pPr>
                      <a:r>
                        <a:rPr lang="en-US" altLang="ko-KR" sz="800" b="0" dirty="0">
                          <a:solidFill>
                            <a:schemeClr val="tx1"/>
                          </a:solidFill>
                          <a:latin typeface="+mn-ea"/>
                          <a:ea typeface="+mn-ea"/>
                        </a:rPr>
                        <a:t>3</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67079260"/>
                  </a:ext>
                </a:extLst>
              </a:tr>
              <a:tr h="233434">
                <a:tc>
                  <a:txBody>
                    <a:bodyPr/>
                    <a:lstStyle/>
                    <a:p>
                      <a:pPr algn="ctr" latinLnBrk="1">
                        <a:lnSpc>
                          <a:spcPct val="120000"/>
                        </a:lnSpc>
                      </a:pPr>
                      <a:r>
                        <a:rPr lang="en-US" altLang="ko-KR" sz="800" b="0" dirty="0">
                          <a:solidFill>
                            <a:schemeClr val="tx1"/>
                          </a:solidFill>
                          <a:latin typeface="+mn-ea"/>
                          <a:ea typeface="+mn-ea"/>
                        </a:rPr>
                        <a:t>4</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 내용을 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5905952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85</a:t>
            </a:fld>
            <a:endParaRPr lang="ko-KR" altLang="en-US" sz="900" dirty="0"/>
          </a:p>
        </p:txBody>
      </p:sp>
      <p:pic>
        <p:nvPicPr>
          <p:cNvPr id="6" name="그림 5">
            <a:extLst>
              <a:ext uri="{FF2B5EF4-FFF2-40B4-BE49-F238E27FC236}">
                <a16:creationId xmlns:a16="http://schemas.microsoft.com/office/drawing/2014/main" id="{31CD637F-0A5D-48D6-8EF2-4E0697BD1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720080"/>
            <a:ext cx="5003000" cy="6021288"/>
          </a:xfrm>
          <a:prstGeom prst="rect">
            <a:avLst/>
          </a:prstGeom>
        </p:spPr>
      </p:pic>
      <p:sp>
        <p:nvSpPr>
          <p:cNvPr id="9" name="타원 8">
            <a:extLst>
              <a:ext uri="{FF2B5EF4-FFF2-40B4-BE49-F238E27FC236}">
                <a16:creationId xmlns:a16="http://schemas.microsoft.com/office/drawing/2014/main" id="{833D08E6-7504-4247-84D0-3AF9AB0B0C84}"/>
              </a:ext>
            </a:extLst>
          </p:cNvPr>
          <p:cNvSpPr/>
          <p:nvPr/>
        </p:nvSpPr>
        <p:spPr>
          <a:xfrm>
            <a:off x="4583832"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5428D7B-120F-498E-8F99-C54FBEE136FC}"/>
              </a:ext>
            </a:extLst>
          </p:cNvPr>
          <p:cNvSpPr/>
          <p:nvPr/>
        </p:nvSpPr>
        <p:spPr>
          <a:xfrm>
            <a:off x="4812773"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C714748B-7B4E-4180-8C58-B3919A066AA6}"/>
              </a:ext>
            </a:extLst>
          </p:cNvPr>
          <p:cNvSpPr/>
          <p:nvPr/>
        </p:nvSpPr>
        <p:spPr>
          <a:xfrm>
            <a:off x="5041714"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E5C51310-FEAF-4F11-8EF1-5269C89ED382}"/>
              </a:ext>
            </a:extLst>
          </p:cNvPr>
          <p:cNvSpPr/>
          <p:nvPr/>
        </p:nvSpPr>
        <p:spPr>
          <a:xfrm>
            <a:off x="3287688"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30524606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작성했던 리뷰를 수정하는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기존에 작성했던 내용을 제공하고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해당 트레이너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86</a:t>
            </a:fld>
            <a:endParaRPr lang="ko-KR" altLang="en-US" sz="900" dirty="0"/>
          </a:p>
        </p:txBody>
      </p:sp>
      <p:pic>
        <p:nvPicPr>
          <p:cNvPr id="6" name="그림 5" descr="텍스트이(가) 표시된 사진&#10;&#10;자동 생성된 설명">
            <a:extLst>
              <a:ext uri="{FF2B5EF4-FFF2-40B4-BE49-F238E27FC236}">
                <a16:creationId xmlns:a16="http://schemas.microsoft.com/office/drawing/2014/main" id="{1E91F202-4542-498B-9689-DBBB3C83A5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720080"/>
            <a:ext cx="5675229" cy="5589240"/>
          </a:xfrm>
          <a:prstGeom prst="rect">
            <a:avLst/>
          </a:prstGeom>
        </p:spPr>
      </p:pic>
      <p:sp>
        <p:nvSpPr>
          <p:cNvPr id="9" name="타원 8">
            <a:extLst>
              <a:ext uri="{FF2B5EF4-FFF2-40B4-BE49-F238E27FC236}">
                <a16:creationId xmlns:a16="http://schemas.microsoft.com/office/drawing/2014/main" id="{EE7C2230-60D8-46FF-90C5-49A49807BFC6}"/>
              </a:ext>
            </a:extLst>
          </p:cNvPr>
          <p:cNvSpPr/>
          <p:nvPr/>
        </p:nvSpPr>
        <p:spPr>
          <a:xfrm>
            <a:off x="314367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BD5470E4-78D9-407C-8728-33A0C68A6665}"/>
              </a:ext>
            </a:extLst>
          </p:cNvPr>
          <p:cNvSpPr/>
          <p:nvPr/>
        </p:nvSpPr>
        <p:spPr>
          <a:xfrm>
            <a:off x="3143672"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0560139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 게시판 </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사이트 회원들이 게시글을 올리고 댓글을 달면서 운동에 관한 정보를 공유하는 게시판입니다</a:t>
            </a:r>
            <a:r>
              <a:rPr lang="en-US" altLang="ko-KR" dirty="0"/>
              <a:t>.</a:t>
            </a:r>
            <a:endParaRPr lang="ko-KR" altLang="en-US" dirty="0"/>
          </a:p>
        </p:txBody>
      </p:sp>
    </p:spTree>
    <p:extLst>
      <p:ext uri="{BB962C8B-B14F-4D97-AF65-F5344CB8AC3E}">
        <p14:creationId xmlns:p14="http://schemas.microsoft.com/office/powerpoint/2010/main" val="2482317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38115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회원들이 정보를 공유하고 소통을 할 수 있는 회원 게시판입니다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작성페이지로 이동 합니다</a:t>
                      </a:r>
                      <a:r>
                        <a:rPr lang="en-US" altLang="ko-KR" sz="800" b="0" dirty="0">
                          <a:latin typeface="+mn-ea"/>
                          <a:ea typeface="+mn-ea"/>
                        </a:rPr>
                        <a:t>(Page131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 된 게시글을 보여줍니다</a:t>
                      </a:r>
                      <a:r>
                        <a:rPr kumimoji="1" lang="en-US" altLang="ko-KR" sz="800" dirty="0">
                          <a:solidFill>
                            <a:schemeClr val="tx1"/>
                          </a:solidFill>
                          <a:latin typeface="+mn-ea"/>
                        </a:rPr>
                        <a:t>. </a:t>
                      </a:r>
                      <a:r>
                        <a:rPr kumimoji="1" lang="ko-KR" altLang="en-US" sz="800" dirty="0">
                          <a:solidFill>
                            <a:schemeClr val="tx1"/>
                          </a:solidFill>
                          <a:latin typeface="+mn-ea"/>
                        </a:rPr>
                        <a:t>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게시글의 첨부 사진을 썸네일로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보고 있는 페이지를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페이지로 이동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다음 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88</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692696"/>
            <a:ext cx="5262568" cy="5661248"/>
          </a:xfrm>
          <a:prstGeom prst="rect">
            <a:avLst/>
          </a:prstGeom>
        </p:spPr>
      </p:pic>
      <p:sp>
        <p:nvSpPr>
          <p:cNvPr id="9" name="타원 8">
            <a:extLst>
              <a:ext uri="{FF2B5EF4-FFF2-40B4-BE49-F238E27FC236}">
                <a16:creationId xmlns:a16="http://schemas.microsoft.com/office/drawing/2014/main" id="{9B46B51F-87F0-4AF8-8102-DF31021BD0E0}"/>
              </a:ext>
            </a:extLst>
          </p:cNvPr>
          <p:cNvSpPr/>
          <p:nvPr/>
        </p:nvSpPr>
        <p:spPr>
          <a:xfrm>
            <a:off x="5623057" y="14839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7D20C3E-B000-4D1E-9124-04F9624836B3}"/>
              </a:ext>
            </a:extLst>
          </p:cNvPr>
          <p:cNvSpPr/>
          <p:nvPr/>
        </p:nvSpPr>
        <p:spPr>
          <a:xfrm>
            <a:off x="213556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EAD2F542-5C45-4B7D-A0AC-5BC1DCF9A506}"/>
              </a:ext>
            </a:extLst>
          </p:cNvPr>
          <p:cNvSpPr/>
          <p:nvPr/>
        </p:nvSpPr>
        <p:spPr>
          <a:xfrm>
            <a:off x="4092816"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307F2AE7-9AF8-4406-BADE-7A8CBF9D519F}"/>
              </a:ext>
            </a:extLst>
          </p:cNvPr>
          <p:cNvSpPr/>
          <p:nvPr/>
        </p:nvSpPr>
        <p:spPr>
          <a:xfrm>
            <a:off x="4333448"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ADB940E6-B9FC-493B-AE70-060698EB7A10}"/>
              </a:ext>
            </a:extLst>
          </p:cNvPr>
          <p:cNvSpPr/>
          <p:nvPr/>
        </p:nvSpPr>
        <p:spPr>
          <a:xfrm>
            <a:off x="4574080"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743928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게시판의 게시글을 작성할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회원 계정의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첨부하고자 하는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파일을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등록되고 회원 게시판 목록으로 이동 합니다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331" cy="4104000"/>
          </a:xfrm>
          <a:prstGeom prst="rect">
            <a:avLst/>
          </a:prstGeom>
        </p:spPr>
      </p:pic>
      <p:sp>
        <p:nvSpPr>
          <p:cNvPr id="9" name="타원 8">
            <a:extLst>
              <a:ext uri="{FF2B5EF4-FFF2-40B4-BE49-F238E27FC236}">
                <a16:creationId xmlns:a16="http://schemas.microsoft.com/office/drawing/2014/main" id="{61CDEDD6-0A62-422F-A63E-8297E0D9AF82}"/>
              </a:ext>
            </a:extLst>
          </p:cNvPr>
          <p:cNvSpPr/>
          <p:nvPr/>
        </p:nvSpPr>
        <p:spPr>
          <a:xfrm>
            <a:off x="299953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6FE0F93B-A643-46A3-9327-9C821C537352}"/>
              </a:ext>
            </a:extLst>
          </p:cNvPr>
          <p:cNvSpPr/>
          <p:nvPr/>
        </p:nvSpPr>
        <p:spPr>
          <a:xfrm>
            <a:off x="2999535"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EA9E46B-1D1F-4F26-BC5F-4C4819AC9662}"/>
              </a:ext>
            </a:extLst>
          </p:cNvPr>
          <p:cNvSpPr/>
          <p:nvPr/>
        </p:nvSpPr>
        <p:spPr>
          <a:xfrm>
            <a:off x="3287688"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18E33E1-9321-4888-BD15-50E5072CE429}"/>
              </a:ext>
            </a:extLst>
          </p:cNvPr>
          <p:cNvSpPr/>
          <p:nvPr/>
        </p:nvSpPr>
        <p:spPr>
          <a:xfrm>
            <a:off x="401195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42EF9814-DE70-4DE8-BF6C-42E2F536070F}"/>
              </a:ext>
            </a:extLst>
          </p:cNvPr>
          <p:cNvSpPr/>
          <p:nvPr/>
        </p:nvSpPr>
        <p:spPr>
          <a:xfrm>
            <a:off x="4511824"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D4F8E6D7-4485-463A-828B-39409DDF569C}"/>
              </a:ext>
            </a:extLst>
          </p:cNvPr>
          <p:cNvSpPr/>
          <p:nvPr/>
        </p:nvSpPr>
        <p:spPr>
          <a:xfrm>
            <a:off x="4225609" y="52308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47557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a:t>메인 페이지</a:t>
            </a:r>
          </a:p>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세번째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당일 사이트에 방문한 접속자들을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당일 사이트에서 </a:t>
                      </a:r>
                      <a:r>
                        <a:rPr kumimoji="1" lang="en-US" altLang="ko-KR" sz="800" dirty="0">
                          <a:solidFill>
                            <a:schemeClr val="tx1"/>
                          </a:solidFill>
                          <a:latin typeface="+mn-ea"/>
                        </a:rPr>
                        <a:t>PT</a:t>
                      </a:r>
                      <a:r>
                        <a:rPr kumimoji="1" lang="ko-KR" altLang="en-US" sz="800" dirty="0">
                          <a:solidFill>
                            <a:schemeClr val="tx1"/>
                          </a:solidFill>
                          <a:latin typeface="+mn-ea"/>
                        </a:rPr>
                        <a:t>를 결제한 수 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사이트에 가입 된 트레이너 수를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사이트가 보유한 회원 수를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5200"/>
            <a:ext cx="8115016" cy="4104000"/>
          </a:xfrm>
          <a:prstGeom prst="rect">
            <a:avLst/>
          </a:prstGeom>
        </p:spPr>
      </p:pic>
      <p:sp>
        <p:nvSpPr>
          <p:cNvPr id="9" name="타원 8">
            <a:extLst>
              <a:ext uri="{FF2B5EF4-FFF2-40B4-BE49-F238E27FC236}">
                <a16:creationId xmlns:a16="http://schemas.microsoft.com/office/drawing/2014/main" id="{764AD9D9-4A01-4015-AE15-690167983AFE}"/>
              </a:ext>
            </a:extLst>
          </p:cNvPr>
          <p:cNvSpPr/>
          <p:nvPr/>
        </p:nvSpPr>
        <p:spPr>
          <a:xfrm>
            <a:off x="199154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0134F966-2D78-4E46-A15C-5BDE758F691E}"/>
              </a:ext>
            </a:extLst>
          </p:cNvPr>
          <p:cNvSpPr/>
          <p:nvPr/>
        </p:nvSpPr>
        <p:spPr>
          <a:xfrm>
            <a:off x="2927648"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4F0BDAE-3796-4419-A56D-51E222C54BAA}"/>
              </a:ext>
            </a:extLst>
          </p:cNvPr>
          <p:cNvSpPr/>
          <p:nvPr/>
        </p:nvSpPr>
        <p:spPr>
          <a:xfrm>
            <a:off x="3935760"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386AB41-A7BE-48C4-A761-3FE6E4AB33C1}"/>
              </a:ext>
            </a:extLst>
          </p:cNvPr>
          <p:cNvSpPr/>
          <p:nvPr/>
        </p:nvSpPr>
        <p:spPr>
          <a:xfrm>
            <a:off x="4943872" y="33528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2550934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사진 게시판의</a:t>
                      </a:r>
                      <a:r>
                        <a:rPr lang="ko-KR" altLang="en-US" sz="800" b="0" baseline="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전체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90</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620688"/>
            <a:ext cx="3786427" cy="5949280"/>
          </a:xfrm>
          <a:prstGeom prst="rect">
            <a:avLst/>
          </a:prstGeom>
        </p:spPr>
      </p:pic>
    </p:spTree>
    <p:extLst>
      <p:ext uri="{BB962C8B-B14F-4D97-AF65-F5344CB8AC3E}">
        <p14:creationId xmlns:p14="http://schemas.microsoft.com/office/powerpoint/2010/main" val="3681143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memberBoardDetatil.jsp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33437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dirty="0"/>
                        <a:t>클릭한 게시글의 페이지 상단입니다</a:t>
                      </a:r>
                      <a:r>
                        <a:rPr lang="en-US" altLang="ko-KR" sz="800" dirty="0"/>
                        <a:t>.</a:t>
                      </a:r>
                      <a:endParaRPr lang="ko-KR" altLang="en-US" sz="800" dirty="0"/>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게시판으로 이동 합니다</a:t>
                      </a:r>
                      <a:r>
                        <a:rPr kumimoji="1" lang="en-US" altLang="ko-KR" sz="800" dirty="0">
                          <a:solidFill>
                            <a:schemeClr val="tx1"/>
                          </a:solidFill>
                          <a:latin typeface="+mn-ea"/>
                        </a:rPr>
                        <a:t>(Page130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게정으로 로그인 시 보이는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게시글 수정 페이지로 이동 합니다</a:t>
                      </a:r>
                      <a:r>
                        <a:rPr lang="en-US" altLang="ko-KR" sz="800" b="0" dirty="0">
                          <a:latin typeface="+mn-ea"/>
                          <a:ea typeface="+mn-ea"/>
                        </a:rPr>
                        <a:t>(Page135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계정으로 로그인 시 보이는 버튼으로서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게시글이 삭제되고 회원 게시판으로 이동 합니다</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작성날짜와 조회 수를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첨부된 사진을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47205842"/>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
        <p:nvSpPr>
          <p:cNvPr id="9" name="타원 8">
            <a:extLst>
              <a:ext uri="{FF2B5EF4-FFF2-40B4-BE49-F238E27FC236}">
                <a16:creationId xmlns:a16="http://schemas.microsoft.com/office/drawing/2014/main" id="{232867FD-118A-4C69-B97D-A532B2B87B63}"/>
              </a:ext>
            </a:extLst>
          </p:cNvPr>
          <p:cNvSpPr/>
          <p:nvPr/>
        </p:nvSpPr>
        <p:spPr>
          <a:xfrm>
            <a:off x="3504676" y="18600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47F03C4-9ED5-4923-B885-6A5B45EDA487}"/>
              </a:ext>
            </a:extLst>
          </p:cNvPr>
          <p:cNvSpPr/>
          <p:nvPr/>
        </p:nvSpPr>
        <p:spPr>
          <a:xfrm>
            <a:off x="2608763" y="28178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F823037A-BE90-4032-873D-B868EC0D8E0D}"/>
              </a:ext>
            </a:extLst>
          </p:cNvPr>
          <p:cNvSpPr/>
          <p:nvPr/>
        </p:nvSpPr>
        <p:spPr>
          <a:xfrm>
            <a:off x="5158548"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FE86B5A-683F-4406-B1E6-414A0D97C106}"/>
              </a:ext>
            </a:extLst>
          </p:cNvPr>
          <p:cNvSpPr/>
          <p:nvPr/>
        </p:nvSpPr>
        <p:spPr>
          <a:xfrm>
            <a:off x="5511564"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6C20713-C641-43BB-85F1-AB29D4B9AA67}"/>
              </a:ext>
            </a:extLst>
          </p:cNvPr>
          <p:cNvSpPr/>
          <p:nvPr/>
        </p:nvSpPr>
        <p:spPr>
          <a:xfrm>
            <a:off x="2608762" y="322971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0AB71526-3514-4E4B-8EEB-C39813BAE828}"/>
              </a:ext>
            </a:extLst>
          </p:cNvPr>
          <p:cNvSpPr/>
          <p:nvPr/>
        </p:nvSpPr>
        <p:spPr>
          <a:xfrm>
            <a:off x="2608762" y="344860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31788545-62C2-45F4-9241-7B973271487F}"/>
              </a:ext>
            </a:extLst>
          </p:cNvPr>
          <p:cNvSpPr/>
          <p:nvPr/>
        </p:nvSpPr>
        <p:spPr>
          <a:xfrm>
            <a:off x="2608762" y="373475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id="{7FF1A2F7-0937-46D4-9D0A-9D2410784454}"/>
              </a:ext>
            </a:extLst>
          </p:cNvPr>
          <p:cNvSpPr/>
          <p:nvPr/>
        </p:nvSpPr>
        <p:spPr>
          <a:xfrm>
            <a:off x="2864266"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1682376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9923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클릭한 게시글의 페이지 하단입니다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입력하길 원하는 댓글의 내용을 작성합니다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내용대로 댓글이 등록됩니다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하단의 댓글 목록이 펼쳐집니다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작성자의 아이디를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해당 댓글의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059765" cy="4104000"/>
          </a:xfrm>
          <a:prstGeom prst="rect">
            <a:avLst/>
          </a:prstGeom>
        </p:spPr>
      </p:pic>
      <p:sp>
        <p:nvSpPr>
          <p:cNvPr id="9" name="타원 8">
            <a:extLst>
              <a:ext uri="{FF2B5EF4-FFF2-40B4-BE49-F238E27FC236}">
                <a16:creationId xmlns:a16="http://schemas.microsoft.com/office/drawing/2014/main" id="{B64A60AE-C9EF-48D2-A330-3D6673BF87BA}"/>
              </a:ext>
            </a:extLst>
          </p:cNvPr>
          <p:cNvSpPr/>
          <p:nvPr/>
        </p:nvSpPr>
        <p:spPr>
          <a:xfrm>
            <a:off x="2608766" y="22048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C846E97-D477-4F0C-A125-7EC8883A2488}"/>
              </a:ext>
            </a:extLst>
          </p:cNvPr>
          <p:cNvSpPr/>
          <p:nvPr/>
        </p:nvSpPr>
        <p:spPr>
          <a:xfrm>
            <a:off x="2608766"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FADCE0D-AB4E-4E96-BE47-3A3F2E45754E}"/>
              </a:ext>
            </a:extLst>
          </p:cNvPr>
          <p:cNvSpPr/>
          <p:nvPr/>
        </p:nvSpPr>
        <p:spPr>
          <a:xfrm>
            <a:off x="2608766"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09EAA528-7705-4B70-839F-EB7AD325B4A5}"/>
              </a:ext>
            </a:extLst>
          </p:cNvPr>
          <p:cNvSpPr/>
          <p:nvPr/>
        </p:nvSpPr>
        <p:spPr>
          <a:xfrm>
            <a:off x="2682121" y="35730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3C9CD636-88A1-4692-963E-C4D8A1A17957}"/>
              </a:ext>
            </a:extLst>
          </p:cNvPr>
          <p:cNvSpPr/>
          <p:nvPr/>
        </p:nvSpPr>
        <p:spPr>
          <a:xfrm>
            <a:off x="3575720" y="35730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3D2792C9-25F8-46F2-A750-617C8E0C66C0}"/>
              </a:ext>
            </a:extLst>
          </p:cNvPr>
          <p:cNvSpPr/>
          <p:nvPr/>
        </p:nvSpPr>
        <p:spPr>
          <a:xfrm>
            <a:off x="3580536" y="40736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6989B62D-0124-4D8F-A92A-57EE75287A47}"/>
              </a:ext>
            </a:extLst>
          </p:cNvPr>
          <p:cNvSpPr/>
          <p:nvPr/>
        </p:nvSpPr>
        <p:spPr>
          <a:xfrm>
            <a:off x="4367808" y="40736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Tree>
    <p:extLst>
      <p:ext uri="{BB962C8B-B14F-4D97-AF65-F5344CB8AC3E}">
        <p14:creationId xmlns:p14="http://schemas.microsoft.com/office/powerpoint/2010/main" val="2363615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게시글 수정 버튼을 눌렀을 때 보여지는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사진을 삭제합니다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수정되고 게시글 목록으로 이동 합니다</a:t>
                      </a:r>
                      <a:endParaRPr lang="en-US" altLang="ko-KR" sz="800" b="0" dirty="0">
                        <a:latin typeface="+mn-ea"/>
                        <a:ea typeface="+mn-ea"/>
                      </a:endParaRPr>
                    </a:p>
                    <a:p>
                      <a:pPr algn="just" latinLnBrk="1">
                        <a:lnSpc>
                          <a:spcPct val="120000"/>
                        </a:lnSpc>
                      </a:pPr>
                      <a:r>
                        <a:rPr lang="en-US" altLang="ko-KR" sz="800" b="0" dirty="0">
                          <a:latin typeface="+mn-ea"/>
                          <a:ea typeface="+mn-ea"/>
                        </a:rPr>
                        <a:t> (Page130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id="{6146C9BF-A4A9-4D42-8024-A5EC1D813824}"/>
              </a:ext>
            </a:extLst>
          </p:cNvPr>
          <p:cNvSpPr/>
          <p:nvPr/>
        </p:nvSpPr>
        <p:spPr>
          <a:xfrm>
            <a:off x="2787089" y="170080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E2A5B9A-29C3-4D38-A832-A98C5EEC4F4E}"/>
              </a:ext>
            </a:extLst>
          </p:cNvPr>
          <p:cNvSpPr/>
          <p:nvPr/>
        </p:nvSpPr>
        <p:spPr>
          <a:xfrm>
            <a:off x="2787089" y="195275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2DACE77A-9C3B-451B-8154-C24EDE83E20C}"/>
              </a:ext>
            </a:extLst>
          </p:cNvPr>
          <p:cNvSpPr/>
          <p:nvPr/>
        </p:nvSpPr>
        <p:spPr>
          <a:xfrm>
            <a:off x="2771497" y="249583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B0D2E5E7-262B-4FA0-B4FA-5648C522D6D9}"/>
              </a:ext>
            </a:extLst>
          </p:cNvPr>
          <p:cNvSpPr/>
          <p:nvPr/>
        </p:nvSpPr>
        <p:spPr>
          <a:xfrm>
            <a:off x="3575720"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392136CB-F06A-48D8-9971-7BA52D2F4E09}"/>
              </a:ext>
            </a:extLst>
          </p:cNvPr>
          <p:cNvSpPr/>
          <p:nvPr/>
        </p:nvSpPr>
        <p:spPr>
          <a:xfrm>
            <a:off x="4273160"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C47AFD17-8BCF-4114-AF5C-DF65A0B2875B}"/>
              </a:ext>
            </a:extLst>
          </p:cNvPr>
          <p:cNvSpPr/>
          <p:nvPr/>
        </p:nvSpPr>
        <p:spPr>
          <a:xfrm>
            <a:off x="2787088" y="476123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573748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en-US" altLang="ko-KR"/>
              <a:t>QnA</a:t>
            </a:r>
            <a:r>
              <a:rPr lang="ko-KR" altLang="en-US"/>
              <a:t> 게시판</a:t>
            </a:r>
          </a:p>
        </p:txBody>
      </p:sp>
      <p:sp>
        <p:nvSpPr>
          <p:cNvPr id="4" name="텍스트 개체 틀 3"/>
          <p:cNvSpPr>
            <a:spLocks noGrp="1"/>
          </p:cNvSpPr>
          <p:nvPr>
            <p:ph type="body" sz="quarter" idx="10"/>
          </p:nvPr>
        </p:nvSpPr>
        <p:spPr/>
        <p:txBody>
          <a:bodyPr/>
          <a:lstStyle/>
          <a:p>
            <a:pPr lvl="0">
              <a:defRPr/>
            </a:pPr>
            <a:r>
              <a:rPr lang="ko-KR" altLang="en-US"/>
              <a:t>득근득근 </a:t>
            </a:r>
            <a:r>
              <a:rPr lang="en-US" altLang="ko-KR"/>
              <a:t>QnA</a:t>
            </a:r>
            <a:r>
              <a:rPr lang="ko-KR" altLang="en-US"/>
              <a:t> 게시판 서비스를 설명합니다</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b="0" strike="noStrike" spc="-1" dirty="0" err="1">
                <a:solidFill>
                  <a:srgbClr val="808080"/>
                </a:solidFill>
                <a:latin typeface="맑은 고딕"/>
              </a:rPr>
              <a:t>QnA</a:t>
            </a:r>
            <a:r>
              <a:rPr lang="en-US" altLang="ko-KR" b="0" strike="noStrike" spc="-1" dirty="0">
                <a:solidFill>
                  <a:srgbClr val="808080"/>
                </a:solidFill>
                <a:latin typeface="맑은 고딕"/>
              </a:rPr>
              <a:t> </a:t>
            </a:r>
            <a:r>
              <a:rPr lang="ko-KR" altLang="en-US" b="0" strike="noStrike" spc="-1" dirty="0">
                <a:solidFill>
                  <a:srgbClr val="808080"/>
                </a:solidFill>
                <a:latin typeface="맑은 고딕"/>
              </a:rPr>
              <a:t>게시판</a:t>
            </a:r>
          </a:p>
        </p:txBody>
      </p:sp>
      <p:sp>
        <p:nvSpPr>
          <p:cNvPr id="8" name="TextBox 7"/>
          <p:cNvSpPr txBox="1"/>
          <p:nvPr/>
        </p:nvSpPr>
        <p:spPr>
          <a:xfrm>
            <a:off x="11780252" y="106980"/>
            <a:ext cx="379363" cy="230832"/>
          </a:xfrm>
          <a:prstGeom prst="rect">
            <a:avLst/>
          </a:prstGeom>
          <a:noFill/>
        </p:spPr>
        <p:txBody>
          <a:bodyPr wrap="none">
            <a:spAutoFit/>
          </a:bodyPr>
          <a:lstStyle/>
          <a:p>
            <a:pPr lvl="0">
              <a:defRPr/>
            </a:pPr>
            <a:fld id="{944918D1-1C8F-48E6-92D4-4089F97E8793}" type="slidenum">
              <a:rPr lang="en-US" altLang="en-US" sz="900"/>
              <a:pPr lvl="0">
                <a:defRPr/>
              </a:pPr>
              <a:t>95</a:t>
            </a:fld>
            <a:endParaRPr lang="en-US" altLang="en-US" sz="900" dirty="0"/>
          </a:p>
        </p:txBody>
      </p:sp>
      <p:pic>
        <p:nvPicPr>
          <p:cNvPr id="2" name="그림 1"/>
          <p:cNvPicPr>
            <a:picLocks noChangeAspect="1"/>
          </p:cNvPicPr>
          <p:nvPr/>
        </p:nvPicPr>
        <p:blipFill rotWithShape="1">
          <a:blip r:embed="rId2"/>
          <a:stretch>
            <a:fillRect/>
          </a:stretch>
        </p:blipFill>
        <p:spPr>
          <a:xfrm>
            <a:off x="263352" y="1124743"/>
            <a:ext cx="7992888" cy="4705413"/>
          </a:xfrm>
          <a:prstGeom prst="rect">
            <a:avLst/>
          </a:prstGeom>
        </p:spPr>
      </p:pic>
      <p:sp>
        <p:nvSpPr>
          <p:cNvPr id="19" name="타원 13"/>
          <p:cNvSpPr/>
          <p:nvPr/>
        </p:nvSpPr>
        <p:spPr>
          <a:xfrm>
            <a:off x="4295800" y="237464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20" name="타원 8"/>
          <p:cNvSpPr/>
          <p:nvPr/>
        </p:nvSpPr>
        <p:spPr>
          <a:xfrm>
            <a:off x="7608168" y="11967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1" name="타원 9"/>
          <p:cNvSpPr/>
          <p:nvPr/>
        </p:nvSpPr>
        <p:spPr>
          <a:xfrm>
            <a:off x="5879976"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1" name="표 10">
            <a:extLst>
              <a:ext uri="{FF2B5EF4-FFF2-40B4-BE49-F238E27FC236}">
                <a16:creationId xmlns:a16="http://schemas.microsoft.com/office/drawing/2014/main" id="{289026BA-17DC-416D-B693-EF18ABEC8DDB}"/>
              </a:ext>
            </a:extLst>
          </p:cNvPr>
          <p:cNvGraphicFramePr>
            <a:graphicFrameLocks noGrp="1"/>
          </p:cNvGraphicFramePr>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자주 묻는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트레이너들이 자주 묻는 질문들을 종합한 자료들을 볼 수 있는 화면으로 전환 합니다</a:t>
                      </a:r>
                      <a:r>
                        <a:rPr kumimoji="1" lang="en-US" altLang="ko-KR" sz="800" dirty="0">
                          <a:solidFill>
                            <a:schemeClr val="tx1"/>
                          </a:solidFill>
                          <a:latin typeface="+mn-ea"/>
                        </a:rPr>
                        <a:t>(Page138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138</a:t>
            </a:r>
          </a:p>
        </p:txBody>
      </p:sp>
      <p:pic>
        <p:nvPicPr>
          <p:cNvPr id="2" name="그림 1"/>
          <p:cNvPicPr>
            <a:picLocks noChangeAspect="1"/>
          </p:cNvPicPr>
          <p:nvPr/>
        </p:nvPicPr>
        <p:blipFill rotWithShape="1">
          <a:blip r:embed="rId2"/>
          <a:stretch>
            <a:fillRect/>
          </a:stretch>
        </p:blipFill>
        <p:spPr>
          <a:xfrm>
            <a:off x="263352" y="1124744"/>
            <a:ext cx="7992888" cy="4428623"/>
          </a:xfrm>
          <a:prstGeom prst="rect">
            <a:avLst/>
          </a:prstGeom>
        </p:spPr>
      </p:pic>
      <p:sp>
        <p:nvSpPr>
          <p:cNvPr id="9" name="타원 13"/>
          <p:cNvSpPr/>
          <p:nvPr/>
        </p:nvSpPr>
        <p:spPr>
          <a:xfrm>
            <a:off x="3431704" y="230263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7608168" y="116061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91998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id="{0741A301-3A8F-4580-8136-DB4625F163E8}"/>
              </a:ext>
            </a:extLst>
          </p:cNvPr>
          <p:cNvGraphicFramePr>
            <a:graphicFrameLocks noGrp="1"/>
          </p:cNvGraphicFramePr>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자주 묻는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회원들이 자주 묻는 질문들을 종합한 자료들을 볼 수 있는 화면으로 전환 합니다</a:t>
                      </a:r>
                      <a:r>
                        <a:rPr kumimoji="1" lang="en-US" altLang="ko-KR" sz="800" dirty="0">
                          <a:solidFill>
                            <a:schemeClr val="tx1"/>
                          </a:solidFill>
                          <a:latin typeface="+mn-ea"/>
                        </a:rPr>
                        <a:t>(Page137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QnABoard.jsp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139</a:t>
            </a:r>
          </a:p>
        </p:txBody>
      </p:sp>
      <p:pic>
        <p:nvPicPr>
          <p:cNvPr id="2" name="그림 1"/>
          <p:cNvPicPr>
            <a:picLocks noChangeAspect="1"/>
          </p:cNvPicPr>
          <p:nvPr/>
        </p:nvPicPr>
        <p:blipFill rotWithShape="1">
          <a:blip r:embed="rId2"/>
          <a:stretch>
            <a:fillRect/>
          </a:stretch>
        </p:blipFill>
        <p:spPr>
          <a:xfrm>
            <a:off x="911424" y="836712"/>
            <a:ext cx="7032521" cy="5430912"/>
          </a:xfrm>
          <a:prstGeom prst="rect">
            <a:avLst/>
          </a:prstGeom>
        </p:spPr>
      </p:pic>
      <p:sp>
        <p:nvSpPr>
          <p:cNvPr id="9" name="타원 13"/>
          <p:cNvSpPr/>
          <p:nvPr/>
        </p:nvSpPr>
        <p:spPr>
          <a:xfrm>
            <a:off x="2063552" y="27089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6312024" y="206104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015880" y="62164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863752" y="621209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3" name="표 12">
            <a:extLst>
              <a:ext uri="{FF2B5EF4-FFF2-40B4-BE49-F238E27FC236}">
                <a16:creationId xmlns:a16="http://schemas.microsoft.com/office/drawing/2014/main" id="{D7AD044E-ED1F-4287-80E3-AC375AF6F06A}"/>
              </a:ext>
            </a:extLst>
          </p:cNvPr>
          <p:cNvGraphicFramePr>
            <a:graphicFrameLocks noGrp="1"/>
          </p:cNvGraphicFramePr>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트레이너들의 질문들을 모아 놓은 게시판입니다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자유롭게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볼 수 있으며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작성할 수 있는 페이지로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이동할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상세보기 페이지로 이동 합니다</a:t>
                      </a:r>
                      <a:r>
                        <a:rPr kumimoji="1" lang="en-US" altLang="ko-KR" sz="800" dirty="0">
                          <a:solidFill>
                            <a:schemeClr val="tx1"/>
                          </a:solidFill>
                          <a:latin typeface="+mn-ea"/>
                        </a:rPr>
                        <a:t>(Page141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 페이지로 이동 합니다</a:t>
                      </a:r>
                      <a:r>
                        <a:rPr lang="en-US" altLang="ko-KR" sz="800" b="0" dirty="0">
                          <a:latin typeface="+mn-ea"/>
                          <a:ea typeface="+mn-ea"/>
                        </a:rPr>
                        <a:t>(Page140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a:solidFill>
                  <a:srgbClr val="000000"/>
                </a:solidFill>
                <a:latin typeface="맑은 고딕"/>
              </a:rPr>
              <a:t>QnAWrite2.jsp</a:t>
            </a: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140</a:t>
            </a:r>
          </a:p>
        </p:txBody>
      </p:sp>
      <p:pic>
        <p:nvPicPr>
          <p:cNvPr id="2" name="그림 1"/>
          <p:cNvPicPr>
            <a:picLocks noChangeAspect="1"/>
          </p:cNvPicPr>
          <p:nvPr/>
        </p:nvPicPr>
        <p:blipFill rotWithShape="1">
          <a:blip r:embed="rId2"/>
          <a:stretch>
            <a:fillRect/>
          </a:stretch>
        </p:blipFill>
        <p:spPr>
          <a:xfrm>
            <a:off x="1055440" y="836712"/>
            <a:ext cx="6547798" cy="5544616"/>
          </a:xfrm>
          <a:prstGeom prst="rect">
            <a:avLst/>
          </a:prstGeom>
        </p:spPr>
      </p:pic>
      <p:sp>
        <p:nvSpPr>
          <p:cNvPr id="9" name="타원 13"/>
          <p:cNvSpPr/>
          <p:nvPr/>
        </p:nvSpPr>
        <p:spPr>
          <a:xfrm>
            <a:off x="2928446" y="235607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933286" y="32638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3719736" y="392747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215679" y="42840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2928445" y="616530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5"/>
          <p:cNvSpPr/>
          <p:nvPr/>
        </p:nvSpPr>
        <p:spPr>
          <a:xfrm>
            <a:off x="4295800"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graphicFrame>
        <p:nvGraphicFramePr>
          <p:cNvPr id="17" name="표 16">
            <a:extLst>
              <a:ext uri="{FF2B5EF4-FFF2-40B4-BE49-F238E27FC236}">
                <a16:creationId xmlns:a16="http://schemas.microsoft.com/office/drawing/2014/main" id="{F0699E0B-B412-4E5C-AC2B-A84012FB9582}"/>
              </a:ext>
            </a:extLst>
          </p:cNvPr>
          <p:cNvGraphicFramePr>
            <a:graphicFrameLocks noGrp="1"/>
          </p:cNvGraphicFramePr>
          <p:nvPr/>
        </p:nvGraphicFramePr>
        <p:xfrm>
          <a:off x="8688288" y="476672"/>
          <a:ext cx="3384376" cy="27507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게시물의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게시물의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사진 첨부 버튼을 생성 합니다</a:t>
                      </a:r>
                      <a:r>
                        <a:rPr lang="en-US" altLang="ko-KR" sz="800" b="0" dirty="0">
                          <a:latin typeface="+mn-ea"/>
                          <a:ea typeface="+mn-ea"/>
                        </a:rPr>
                        <a:t>(</a:t>
                      </a:r>
                      <a:r>
                        <a:rPr lang="ko-KR" altLang="en-US" sz="800" b="0" dirty="0">
                          <a:latin typeface="+mn-ea"/>
                          <a:ea typeface="+mn-ea"/>
                        </a:rPr>
                        <a:t>최대 </a:t>
                      </a:r>
                      <a:r>
                        <a:rPr lang="en-US" altLang="ko-KR" sz="800" b="0" dirty="0">
                          <a:latin typeface="+mn-ea"/>
                          <a:ea typeface="+mn-ea"/>
                        </a:rPr>
                        <a:t>3</a:t>
                      </a:r>
                      <a:r>
                        <a:rPr lang="ko-KR" altLang="en-US" sz="800" b="0" dirty="0">
                          <a:latin typeface="+mn-ea"/>
                          <a:ea typeface="+mn-ea"/>
                        </a:rPr>
                        <a:t>개</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게시글을 등록하고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파일을 삭제하고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88996347"/>
                  </a:ext>
                </a:extLst>
              </a:tr>
            </a:tbl>
          </a:graphicData>
        </a:graphic>
      </p:graphicFrame>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QnAView.jsp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141</a:t>
            </a:r>
          </a:p>
        </p:txBody>
      </p:sp>
      <p:pic>
        <p:nvPicPr>
          <p:cNvPr id="2" name="그림 1"/>
          <p:cNvPicPr>
            <a:picLocks noChangeAspect="1"/>
          </p:cNvPicPr>
          <p:nvPr/>
        </p:nvPicPr>
        <p:blipFill rotWithShape="1">
          <a:blip r:embed="rId2"/>
          <a:stretch>
            <a:fillRect/>
          </a:stretch>
        </p:blipFill>
        <p:spPr>
          <a:xfrm>
            <a:off x="1066651" y="836712"/>
            <a:ext cx="6685533" cy="5661248"/>
          </a:xfrm>
          <a:prstGeom prst="rect">
            <a:avLst/>
          </a:prstGeom>
        </p:spPr>
      </p:pic>
      <p:sp>
        <p:nvSpPr>
          <p:cNvPr id="10" name="타원 13"/>
          <p:cNvSpPr/>
          <p:nvPr/>
        </p:nvSpPr>
        <p:spPr>
          <a:xfrm>
            <a:off x="2682122"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1" name="타원 8"/>
          <p:cNvSpPr/>
          <p:nvPr/>
        </p:nvSpPr>
        <p:spPr>
          <a:xfrm>
            <a:off x="2682121" y="42930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2682121" y="537321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3" name="타원 11"/>
          <p:cNvSpPr/>
          <p:nvPr/>
        </p:nvSpPr>
        <p:spPr>
          <a:xfrm>
            <a:off x="5052553" y="51238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4"/>
          <p:cNvSpPr/>
          <p:nvPr/>
        </p:nvSpPr>
        <p:spPr>
          <a:xfrm>
            <a:off x="5608575" y="512371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sp>
        <p:nvSpPr>
          <p:cNvPr id="15" name="타원 15"/>
          <p:cNvSpPr/>
          <p:nvPr/>
        </p:nvSpPr>
        <p:spPr>
          <a:xfrm>
            <a:off x="5918114" y="590813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7</a:t>
            </a:r>
            <a:endParaRPr lang="ko-KR" altLang="en-US" sz="1000" dirty="0">
              <a:solidFill>
                <a:schemeClr val="dk1"/>
              </a:solidFill>
            </a:endParaRPr>
          </a:p>
        </p:txBody>
      </p:sp>
      <p:pic>
        <p:nvPicPr>
          <p:cNvPr id="6" name="그림 5">
            <a:extLst>
              <a:ext uri="{FF2B5EF4-FFF2-40B4-BE49-F238E27FC236}">
                <a16:creationId xmlns:a16="http://schemas.microsoft.com/office/drawing/2014/main" id="{A1E4BD84-812E-4816-B320-A0809EAA2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518" t="57986" r="37044" b="37122"/>
          <a:stretch/>
        </p:blipFill>
        <p:spPr>
          <a:xfrm>
            <a:off x="4291876" y="5215508"/>
            <a:ext cx="556022" cy="459432"/>
          </a:xfrm>
          <a:prstGeom prst="rect">
            <a:avLst/>
          </a:prstGeom>
        </p:spPr>
      </p:pic>
      <p:sp>
        <p:nvSpPr>
          <p:cNvPr id="17" name="타원 11">
            <a:extLst>
              <a:ext uri="{FF2B5EF4-FFF2-40B4-BE49-F238E27FC236}">
                <a16:creationId xmlns:a16="http://schemas.microsoft.com/office/drawing/2014/main" id="{723202BD-5187-4B3C-8A78-CB15AA4DF910}"/>
              </a:ext>
            </a:extLst>
          </p:cNvPr>
          <p:cNvSpPr/>
          <p:nvPr/>
        </p:nvSpPr>
        <p:spPr>
          <a:xfrm>
            <a:off x="4496531" y="512371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8" name="표 17">
            <a:extLst>
              <a:ext uri="{FF2B5EF4-FFF2-40B4-BE49-F238E27FC236}">
                <a16:creationId xmlns:a16="http://schemas.microsoft.com/office/drawing/2014/main" id="{5B963023-AEE4-4D2B-942C-2D22DA2C11B6}"/>
              </a:ext>
            </a:extLst>
          </p:cNvPr>
          <p:cNvGraphicFramePr>
            <a:graphicFrameLocks noGrp="1"/>
          </p:cNvGraphicFramePr>
          <p:nvPr/>
        </p:nvGraphicFramePr>
        <p:xfrm>
          <a:off x="8698867" y="467212"/>
          <a:ext cx="3384376" cy="312042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보고싶은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게시물을 볼 수 있으며 게시물 안에 첨부 파일을 다운로드할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 제목을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계정일 경우 답변 버튼이 나타나고</a:t>
                      </a:r>
                      <a:r>
                        <a:rPr lang="en-US" altLang="ko-KR" sz="800" b="0" dirty="0">
                          <a:latin typeface="+mn-ea"/>
                          <a:ea typeface="+mn-ea"/>
                        </a:rPr>
                        <a:t>,</a:t>
                      </a:r>
                    </a:p>
                    <a:p>
                      <a:pPr algn="just" latinLnBrk="1">
                        <a:lnSpc>
                          <a:spcPct val="120000"/>
                        </a:lnSpc>
                      </a:pPr>
                      <a:r>
                        <a:rPr lang="ko-KR" altLang="en-US" sz="800" b="0" dirty="0">
                          <a:latin typeface="+mn-ea"/>
                          <a:ea typeface="+mn-ea"/>
                        </a:rPr>
                        <a:t>클릭 시 답변 작성 페이지로 이동 합니다</a:t>
                      </a:r>
                      <a:r>
                        <a:rPr lang="en-US" altLang="ko-KR" sz="800" b="0" dirty="0">
                          <a:latin typeface="+mn-ea"/>
                          <a:ea typeface="+mn-ea"/>
                        </a:rPr>
                        <a:t>(Page93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수정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수정 페이지로 이동 합니다</a:t>
                      </a:r>
                      <a:r>
                        <a:rPr lang="en-US" altLang="ko-KR" sz="800" b="0" dirty="0">
                          <a:latin typeface="+mn-ea"/>
                          <a:ea typeface="+mn-ea"/>
                        </a:rPr>
                        <a:t>(Page142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삭제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삭제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88996347"/>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다운로드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0128579"/>
                  </a:ext>
                </a:extLst>
              </a:tr>
            </a:tbl>
          </a:graphicData>
        </a:graphic>
      </p:graphicFrame>
    </p:spTree>
  </p:cSld>
  <p:clrMapOvr>
    <a:masterClrMapping/>
  </p:clrMapOvr>
  <p:transition/>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6161</TotalTime>
  <Words>5225</Words>
  <Application>Microsoft Office PowerPoint</Application>
  <PresentationFormat>와이드스크린</PresentationFormat>
  <Paragraphs>1451</Paragraphs>
  <Slides>106</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106</vt:i4>
      </vt:variant>
    </vt:vector>
  </HeadingPairs>
  <TitlesOfParts>
    <vt:vector size="110" baseType="lpstr">
      <vt:lpstr>SF Pro Text Regular</vt:lpstr>
      <vt:lpstr>맑은 고딕</vt:lpstr>
      <vt:lpstr>Arial</vt:lpstr>
      <vt:lpstr>Office 테마</vt:lpstr>
      <vt:lpstr>득근득근</vt:lpstr>
      <vt:lpstr>서비스 개요</vt:lpstr>
      <vt:lpstr>Logic process</vt:lpstr>
      <vt:lpstr>ERD</vt:lpstr>
      <vt:lpstr>User flow : 리뷰 작성하기</vt:lpstr>
      <vt:lpstr>메인 페이지</vt:lpstr>
      <vt:lpstr>PowerPoint 프레젠테이션</vt:lpstr>
      <vt:lpstr>PowerPoint 프레젠테이션</vt:lpstr>
      <vt:lpstr>PowerPoint 프레젠테이션</vt:lpstr>
      <vt:lpstr>PowerPoint 프레젠테이션</vt:lpstr>
      <vt:lpstr>회원가입</vt:lpstr>
      <vt:lpstr>PowerPoint 프레젠테이션</vt:lpstr>
      <vt:lpstr>PowerPoint 프레젠테이션</vt:lpstr>
      <vt:lpstr>PowerPoint 프레젠테이션</vt:lpstr>
      <vt:lpstr>PowerPoint 프레젠테이션</vt:lpstr>
      <vt:lpstr>PowerPoint 프레젠테이션</vt:lpstr>
      <vt:lpstr>로그인</vt:lpstr>
      <vt:lpstr>PowerPoint 프레젠테이션</vt:lpstr>
      <vt:lpstr>아이디 찾기와 비밀번호 찾기, 비밀번호 변경</vt:lpstr>
      <vt:lpstr>PowerPoint 프레젠테이션</vt:lpstr>
      <vt:lpstr>PowerPoint 프레젠테이션</vt:lpstr>
      <vt:lpstr>PowerPoint 프레젠테이션</vt:lpstr>
      <vt:lpstr>PowerPoint 프레젠테이션</vt:lpstr>
      <vt:lpstr>회원 마이 페이지</vt:lpstr>
      <vt:lpstr>PowerPoint 프레젠테이션</vt:lpstr>
      <vt:lpstr>PowerPoint 프레젠테이션</vt:lpstr>
      <vt:lpstr>PowerPoint 프레젠테이션</vt:lpstr>
      <vt:lpstr>PowerPoint 프레젠테이션</vt:lpstr>
      <vt:lpstr>PowerPoint 프레젠테이션</vt:lpstr>
      <vt:lpstr>트레이너 마이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관리자 페이지</vt:lpstr>
      <vt:lpstr>PowerPoint 프레젠테이션</vt:lpstr>
      <vt:lpstr>PowerPoint 프레젠테이션</vt:lpstr>
      <vt:lpstr>PowerPoint 프레젠테이션</vt:lpstr>
      <vt:lpstr>PowerPoint 프레젠테이션</vt:lpstr>
      <vt:lpstr>운동성향 알아보기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검색 결과 페이지</vt:lpstr>
      <vt:lpstr>PowerPoint 프레젠테이션</vt:lpstr>
      <vt:lpstr>PowerPoint 프레젠테이션</vt:lpstr>
      <vt:lpstr>전체 트레이너 목록 페이지</vt:lpstr>
      <vt:lpstr>PowerPoint 프레젠테이션</vt:lpstr>
      <vt:lpstr>트레이너 상세 페이지</vt:lpstr>
      <vt:lpstr>PowerPoint 프레젠테이션</vt:lpstr>
      <vt:lpstr>PowerPoint 프레젠테이션</vt:lpstr>
      <vt:lpstr>PowerPoint 프레젠테이션</vt:lpstr>
      <vt:lpstr>포인트 결제 페이지</vt:lpstr>
      <vt:lpstr>PowerPoint 프레젠테이션</vt:lpstr>
      <vt:lpstr>PowerPoint 프레젠테이션</vt:lpstr>
      <vt:lpstr>PowerPoint 프레젠테이션</vt:lpstr>
      <vt:lpstr>포인트 충전 페이지</vt:lpstr>
      <vt:lpstr>PowerPoint 프레젠테이션</vt:lpstr>
      <vt:lpstr>PowerPoint 프레젠테이션</vt:lpstr>
      <vt:lpstr>PowerPoint 프레젠테이션</vt:lpstr>
      <vt:lpstr>PowerPoint 프레젠테이션</vt:lpstr>
      <vt:lpstr>리뷰 페이지</vt:lpstr>
      <vt:lpstr>PowerPoint 프레젠테이션</vt:lpstr>
      <vt:lpstr>PowerPoint 프레젠테이션</vt:lpstr>
      <vt:lpstr>PowerPoint 프레젠테이션</vt:lpstr>
      <vt:lpstr>회원 게시판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QnA 게시판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신고 게시판</vt:lpstr>
      <vt:lpstr>PowerPoint 프레젠테이션</vt:lpstr>
      <vt:lpstr>PowerPoint 프레젠테이션</vt:lpstr>
      <vt:lpstr>PowerPoint 프레젠테이션</vt:lpstr>
      <vt:lpstr>PowerPoint 프레젠테이션</vt:lpstr>
      <vt:lpstr>URL</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t</cp:lastModifiedBy>
  <cp:revision>462</cp:revision>
  <cp:lastPrinted>2019-05-29T05:54:36Z</cp:lastPrinted>
  <dcterms:created xsi:type="dcterms:W3CDTF">2019-03-11T07:43:12Z</dcterms:created>
  <dcterms:modified xsi:type="dcterms:W3CDTF">2021-05-03T11:13:09Z</dcterms:modified>
</cp:coreProperties>
</file>